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1"/>
  </p:notesMasterIdLst>
  <p:handoutMasterIdLst>
    <p:handoutMasterId r:id="rId22"/>
  </p:handoutMasterIdLst>
  <p:sldIdLst>
    <p:sldId id="328" r:id="rId2"/>
    <p:sldId id="362" r:id="rId3"/>
    <p:sldId id="387" r:id="rId4"/>
    <p:sldId id="390" r:id="rId5"/>
    <p:sldId id="389" r:id="rId6"/>
    <p:sldId id="395" r:id="rId7"/>
    <p:sldId id="391" r:id="rId8"/>
    <p:sldId id="392" r:id="rId9"/>
    <p:sldId id="394" r:id="rId10"/>
    <p:sldId id="401" r:id="rId11"/>
    <p:sldId id="399" r:id="rId12"/>
    <p:sldId id="400" r:id="rId13"/>
    <p:sldId id="393" r:id="rId14"/>
    <p:sldId id="397" r:id="rId15"/>
    <p:sldId id="396" r:id="rId16"/>
    <p:sldId id="398" r:id="rId17"/>
    <p:sldId id="385" r:id="rId18"/>
    <p:sldId id="402" r:id="rId19"/>
    <p:sldId id="351" r:id="rId20"/>
  </p:sldIdLst>
  <p:sldSz cx="9721850" cy="6858000"/>
  <p:notesSz cx="6794500" cy="9906000"/>
  <p:defaultTextStyle>
    <a:defPPr>
      <a:defRPr lang="tr-TR"/>
    </a:defPPr>
    <a:lvl1pPr algn="ctr" rtl="0" fontAlgn="base">
      <a:spcBef>
        <a:spcPct val="0"/>
      </a:spcBef>
      <a:spcAft>
        <a:spcPct val="0"/>
      </a:spcAft>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1pPr>
    <a:lvl2pPr marL="457200" algn="ctr" rtl="0" fontAlgn="base">
      <a:spcBef>
        <a:spcPct val="0"/>
      </a:spcBef>
      <a:spcAft>
        <a:spcPct val="0"/>
      </a:spcAft>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2pPr>
    <a:lvl3pPr marL="914400" algn="ctr" rtl="0" fontAlgn="base">
      <a:spcBef>
        <a:spcPct val="0"/>
      </a:spcBef>
      <a:spcAft>
        <a:spcPct val="0"/>
      </a:spcAft>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3pPr>
    <a:lvl4pPr marL="1371600" algn="ctr" rtl="0" fontAlgn="base">
      <a:spcBef>
        <a:spcPct val="0"/>
      </a:spcBef>
      <a:spcAft>
        <a:spcPct val="0"/>
      </a:spcAft>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4pPr>
    <a:lvl5pPr marL="1828800" algn="ctr" rtl="0" fontAlgn="base">
      <a:spcBef>
        <a:spcPct val="0"/>
      </a:spcBef>
      <a:spcAft>
        <a:spcPct val="0"/>
      </a:spcAft>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5pPr>
    <a:lvl6pPr marL="2286000" algn="l" defTabSz="914400" rtl="0" eaLnBrk="1" latinLnBrk="0" hangingPunct="1">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6pPr>
    <a:lvl7pPr marL="2743200" algn="l" defTabSz="914400" rtl="0" eaLnBrk="1" latinLnBrk="0" hangingPunct="1">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7pPr>
    <a:lvl8pPr marL="3200400" algn="l" defTabSz="914400" rtl="0" eaLnBrk="1" latinLnBrk="0" hangingPunct="1">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8pPr>
    <a:lvl9pPr marL="3657600" algn="l" defTabSz="914400" rtl="0" eaLnBrk="1" latinLnBrk="0" hangingPunct="1">
      <a:defRPr b="1" kern="1200">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1515"/>
    <a:srgbClr val="009999"/>
    <a:srgbClr val="FFE2C5"/>
    <a:srgbClr val="FFD5AB"/>
    <a:srgbClr val="FFCC99"/>
    <a:srgbClr val="0000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05" autoAdjust="0"/>
    <p:restoredTop sz="82148" autoAdjust="0"/>
  </p:normalViewPr>
  <p:slideViewPr>
    <p:cSldViewPr>
      <p:cViewPr>
        <p:scale>
          <a:sx n="71" d="100"/>
          <a:sy n="71" d="100"/>
        </p:scale>
        <p:origin x="-965" y="-144"/>
      </p:cViewPr>
      <p:guideLst>
        <p:guide orient="horz" pos="2160"/>
        <p:guide pos="3062"/>
      </p:guideLst>
    </p:cSldViewPr>
  </p:slideViewPr>
  <p:notesTextViewPr>
    <p:cViewPr>
      <p:scale>
        <a:sx n="100" d="100"/>
        <a:sy n="100" d="100"/>
      </p:scale>
      <p:origin x="0" y="0"/>
    </p:cViewPr>
  </p:notesTextViewPr>
  <p:sorterViewPr>
    <p:cViewPr>
      <p:scale>
        <a:sx n="66" d="100"/>
        <a:sy n="66" d="100"/>
      </p:scale>
      <p:origin x="0" y="9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3778"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algn="l" defTabSz="922338">
              <a:defRPr sz="1200" b="0" smtClean="0">
                <a:solidFill>
                  <a:schemeClr val="tx1"/>
                </a:solidFill>
                <a:effectLst/>
              </a:defRPr>
            </a:lvl1pPr>
          </a:lstStyle>
          <a:p>
            <a:pPr>
              <a:defRPr/>
            </a:pPr>
            <a:endParaRPr lang="tr-TR"/>
          </a:p>
        </p:txBody>
      </p:sp>
      <p:sp>
        <p:nvSpPr>
          <p:cNvPr id="203779" name="Rectangle 3"/>
          <p:cNvSpPr>
            <a:spLocks noGrp="1" noChangeArrowheads="1"/>
          </p:cNvSpPr>
          <p:nvPr>
            <p:ph type="dt" sz="quarter" idx="1"/>
          </p:nvPr>
        </p:nvSpPr>
        <p:spPr bwMode="auto">
          <a:xfrm>
            <a:off x="3848100" y="0"/>
            <a:ext cx="2944813" cy="495300"/>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algn="r" defTabSz="922338">
              <a:defRPr sz="1200" b="0" smtClean="0">
                <a:solidFill>
                  <a:schemeClr val="tx1"/>
                </a:solidFill>
                <a:effectLst/>
              </a:defRPr>
            </a:lvl1pPr>
          </a:lstStyle>
          <a:p>
            <a:pPr>
              <a:defRPr/>
            </a:pPr>
            <a:endParaRPr lang="tr-TR"/>
          </a:p>
        </p:txBody>
      </p:sp>
      <p:sp>
        <p:nvSpPr>
          <p:cNvPr id="203780" name="Rectangle 4"/>
          <p:cNvSpPr>
            <a:spLocks noGrp="1" noChangeArrowheads="1"/>
          </p:cNvSpPr>
          <p:nvPr>
            <p:ph type="ftr" sz="quarter" idx="2"/>
          </p:nvPr>
        </p:nvSpPr>
        <p:spPr bwMode="auto">
          <a:xfrm>
            <a:off x="0" y="9409113"/>
            <a:ext cx="2944813" cy="495300"/>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algn="l" defTabSz="922338">
              <a:defRPr sz="1200" b="0" smtClean="0">
                <a:solidFill>
                  <a:schemeClr val="tx1"/>
                </a:solidFill>
                <a:effectLst/>
              </a:defRPr>
            </a:lvl1pPr>
          </a:lstStyle>
          <a:p>
            <a:pPr>
              <a:defRPr/>
            </a:pPr>
            <a:endParaRPr lang="tr-TR"/>
          </a:p>
        </p:txBody>
      </p:sp>
      <p:sp>
        <p:nvSpPr>
          <p:cNvPr id="203781" name="Rectangle 5"/>
          <p:cNvSpPr>
            <a:spLocks noGrp="1" noChangeArrowheads="1"/>
          </p:cNvSpPr>
          <p:nvPr>
            <p:ph type="sldNum" sz="quarter" idx="3"/>
          </p:nvPr>
        </p:nvSpPr>
        <p:spPr bwMode="auto">
          <a:xfrm>
            <a:off x="3848100" y="9409113"/>
            <a:ext cx="2944813" cy="495300"/>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algn="r" defTabSz="922338">
              <a:defRPr sz="1200" b="0" smtClean="0">
                <a:solidFill>
                  <a:schemeClr val="tx1"/>
                </a:solidFill>
                <a:effectLst/>
              </a:defRPr>
            </a:lvl1pPr>
          </a:lstStyle>
          <a:p>
            <a:pPr>
              <a:defRPr/>
            </a:pPr>
            <a:fld id="{39762970-1392-466E-9588-C8A6DF9F4CDE}" type="slidenum">
              <a:rPr lang="tr-TR"/>
              <a:pPr>
                <a:defRPr/>
              </a:pPr>
              <a:t>‹#›</a:t>
            </a:fld>
            <a:endParaRPr lang="tr-TR"/>
          </a:p>
        </p:txBody>
      </p:sp>
    </p:spTree>
    <p:extLst>
      <p:ext uri="{BB962C8B-B14F-4D97-AF65-F5344CB8AC3E}">
        <p14:creationId xmlns:p14="http://schemas.microsoft.com/office/powerpoint/2010/main" val="459820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algn="l" defTabSz="922338">
              <a:defRPr sz="1200" b="0" smtClean="0">
                <a:solidFill>
                  <a:schemeClr val="tx1"/>
                </a:solidFill>
                <a:effectLst/>
              </a:defRPr>
            </a:lvl1pPr>
          </a:lstStyle>
          <a:p>
            <a:pPr>
              <a:defRPr/>
            </a:pPr>
            <a:endParaRPr lang="tr-TR"/>
          </a:p>
        </p:txBody>
      </p:sp>
      <p:sp>
        <p:nvSpPr>
          <p:cNvPr id="81923" name="Rectangle 3"/>
          <p:cNvSpPr>
            <a:spLocks noGrp="1" noChangeArrowheads="1"/>
          </p:cNvSpPr>
          <p:nvPr>
            <p:ph type="dt" idx="1"/>
          </p:nvPr>
        </p:nvSpPr>
        <p:spPr bwMode="auto">
          <a:xfrm>
            <a:off x="3848100" y="0"/>
            <a:ext cx="2944813" cy="495300"/>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algn="r" defTabSz="922338">
              <a:defRPr sz="1200" b="0" smtClean="0">
                <a:solidFill>
                  <a:schemeClr val="tx1"/>
                </a:solidFill>
                <a:effectLst/>
              </a:defRPr>
            </a:lvl1pPr>
          </a:lstStyle>
          <a:p>
            <a:pPr>
              <a:defRPr/>
            </a:pPr>
            <a:endParaRPr lang="tr-TR"/>
          </a:p>
        </p:txBody>
      </p:sp>
      <p:sp>
        <p:nvSpPr>
          <p:cNvPr id="13316" name="Rectangle 4"/>
          <p:cNvSpPr>
            <a:spLocks noGrp="1" noRot="1" noChangeAspect="1" noChangeArrowheads="1" noTextEdit="1"/>
          </p:cNvSpPr>
          <p:nvPr>
            <p:ph type="sldImg" idx="2"/>
          </p:nvPr>
        </p:nvSpPr>
        <p:spPr bwMode="auto">
          <a:xfrm>
            <a:off x="765175" y="742950"/>
            <a:ext cx="5264150" cy="3714750"/>
          </a:xfrm>
          <a:prstGeom prst="rect">
            <a:avLst/>
          </a:prstGeom>
          <a:noFill/>
          <a:ln w="9525">
            <a:solidFill>
              <a:srgbClr val="000000"/>
            </a:solidFill>
            <a:miter lim="800000"/>
            <a:headEnd/>
            <a:tailEnd/>
          </a:ln>
        </p:spPr>
      </p:sp>
      <p:sp>
        <p:nvSpPr>
          <p:cNvPr id="81925" name="Rectangle 5"/>
          <p:cNvSpPr>
            <a:spLocks noGrp="1" noChangeArrowheads="1"/>
          </p:cNvSpPr>
          <p:nvPr>
            <p:ph type="body" sz="quarter" idx="3"/>
          </p:nvPr>
        </p:nvSpPr>
        <p:spPr bwMode="auto">
          <a:xfrm>
            <a:off x="679450" y="4705350"/>
            <a:ext cx="5435600" cy="4457700"/>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81926" name="Rectangle 6"/>
          <p:cNvSpPr>
            <a:spLocks noGrp="1" noChangeArrowheads="1"/>
          </p:cNvSpPr>
          <p:nvPr>
            <p:ph type="ftr" sz="quarter" idx="4"/>
          </p:nvPr>
        </p:nvSpPr>
        <p:spPr bwMode="auto">
          <a:xfrm>
            <a:off x="0" y="9409113"/>
            <a:ext cx="2944813" cy="495300"/>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algn="l" defTabSz="922338">
              <a:defRPr sz="1200" b="0" smtClean="0">
                <a:solidFill>
                  <a:schemeClr val="tx1"/>
                </a:solidFill>
                <a:effectLst/>
              </a:defRPr>
            </a:lvl1pPr>
          </a:lstStyle>
          <a:p>
            <a:pPr>
              <a:defRPr/>
            </a:pPr>
            <a:endParaRPr lang="tr-TR"/>
          </a:p>
        </p:txBody>
      </p:sp>
      <p:sp>
        <p:nvSpPr>
          <p:cNvPr id="81927" name="Rectangle 7"/>
          <p:cNvSpPr>
            <a:spLocks noGrp="1" noChangeArrowheads="1"/>
          </p:cNvSpPr>
          <p:nvPr>
            <p:ph type="sldNum" sz="quarter" idx="5"/>
          </p:nvPr>
        </p:nvSpPr>
        <p:spPr bwMode="auto">
          <a:xfrm>
            <a:off x="3848100" y="9409113"/>
            <a:ext cx="2944813" cy="495300"/>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algn="r" defTabSz="922338">
              <a:defRPr sz="1200" b="0" smtClean="0">
                <a:solidFill>
                  <a:schemeClr val="tx1"/>
                </a:solidFill>
                <a:effectLst/>
              </a:defRPr>
            </a:lvl1pPr>
          </a:lstStyle>
          <a:p>
            <a:pPr>
              <a:defRPr/>
            </a:pPr>
            <a:fld id="{6DBDEF1C-4AD9-4D4D-A774-280BB02C6B73}" type="slidenum">
              <a:rPr lang="tr-TR"/>
              <a:pPr>
                <a:defRPr/>
              </a:pPr>
              <a:t>‹#›</a:t>
            </a:fld>
            <a:endParaRPr lang="tr-TR"/>
          </a:p>
        </p:txBody>
      </p:sp>
    </p:spTree>
    <p:extLst>
      <p:ext uri="{BB962C8B-B14F-4D97-AF65-F5344CB8AC3E}">
        <p14:creationId xmlns:p14="http://schemas.microsoft.com/office/powerpoint/2010/main" val="13795957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xfrm>
            <a:off x="765175" y="742950"/>
            <a:ext cx="5264150" cy="3714750"/>
          </a:xfrm>
          <a:ln/>
        </p:spPr>
      </p:sp>
      <p:sp>
        <p:nvSpPr>
          <p:cNvPr id="14339" name="Notes Placeholder 2"/>
          <p:cNvSpPr>
            <a:spLocks noGrp="1"/>
          </p:cNvSpPr>
          <p:nvPr>
            <p:ph type="body" idx="1"/>
          </p:nvPr>
        </p:nvSpPr>
        <p:spPr>
          <a:noFill/>
          <a:ln/>
        </p:spPr>
        <p:txBody>
          <a:bodyPr/>
          <a:lstStyle/>
          <a:p>
            <a:pPr eaLnBrk="1" hangingPunct="1"/>
            <a:endParaRPr lang="tr-TR" smtClean="0"/>
          </a:p>
        </p:txBody>
      </p:sp>
      <p:sp>
        <p:nvSpPr>
          <p:cNvPr id="14340" name="Slide Number Placeholder 3"/>
          <p:cNvSpPr>
            <a:spLocks noGrp="1"/>
          </p:cNvSpPr>
          <p:nvPr>
            <p:ph type="sldNum" sz="quarter" idx="5"/>
          </p:nvPr>
        </p:nvSpPr>
        <p:spPr>
          <a:noFill/>
        </p:spPr>
        <p:txBody>
          <a:bodyPr/>
          <a:lstStyle/>
          <a:p>
            <a:fld id="{B1AF4012-47C6-40B6-8CBE-CC522D63E220}" type="slidenum">
              <a:rPr lang="tr-TR"/>
              <a:pPr/>
              <a:t>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xfrm>
            <a:off x="765175" y="742950"/>
            <a:ext cx="5264150" cy="3714750"/>
          </a:xfrm>
          <a:ln/>
        </p:spPr>
      </p:sp>
      <p:sp>
        <p:nvSpPr>
          <p:cNvPr id="15363" name="Notes Placeholder 2"/>
          <p:cNvSpPr>
            <a:spLocks noGrp="1"/>
          </p:cNvSpPr>
          <p:nvPr>
            <p:ph type="body" idx="1"/>
          </p:nvPr>
        </p:nvSpPr>
        <p:spPr>
          <a:noFill/>
          <a:ln/>
        </p:spPr>
        <p:txBody>
          <a:bodyPr/>
          <a:lstStyle/>
          <a:p>
            <a:pPr eaLnBrk="1" hangingPunct="1"/>
            <a:endParaRPr lang="tr-TR" smtClean="0"/>
          </a:p>
        </p:txBody>
      </p:sp>
      <p:sp>
        <p:nvSpPr>
          <p:cNvPr id="15364" name="Slide Number Placeholder 3"/>
          <p:cNvSpPr>
            <a:spLocks noGrp="1"/>
          </p:cNvSpPr>
          <p:nvPr>
            <p:ph type="sldNum" sz="quarter" idx="5"/>
          </p:nvPr>
        </p:nvSpPr>
        <p:spPr>
          <a:noFill/>
        </p:spPr>
        <p:txBody>
          <a:bodyPr/>
          <a:lstStyle/>
          <a:p>
            <a:fld id="{B5D50A18-4D3C-422F-86FE-F73A0E7DB34A}" type="slidenum">
              <a:rPr lang="tr-TR"/>
              <a:pPr/>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765175" y="742950"/>
            <a:ext cx="5264150" cy="3714750"/>
          </a:xfrm>
          <a:ln/>
        </p:spPr>
      </p:sp>
      <p:sp>
        <p:nvSpPr>
          <p:cNvPr id="24579" name="Notes Placeholder 2"/>
          <p:cNvSpPr>
            <a:spLocks noGrp="1"/>
          </p:cNvSpPr>
          <p:nvPr>
            <p:ph type="body" idx="1"/>
          </p:nvPr>
        </p:nvSpPr>
        <p:spPr>
          <a:noFill/>
          <a:ln/>
        </p:spPr>
        <p:txBody>
          <a:bodyPr/>
          <a:lstStyle/>
          <a:p>
            <a:pPr eaLnBrk="1" hangingPunct="1"/>
            <a:endParaRPr lang="tr-TR" smtClean="0"/>
          </a:p>
        </p:txBody>
      </p:sp>
      <p:sp>
        <p:nvSpPr>
          <p:cNvPr id="24580" name="Slide Number Placeholder 3"/>
          <p:cNvSpPr>
            <a:spLocks noGrp="1"/>
          </p:cNvSpPr>
          <p:nvPr>
            <p:ph type="sldNum" sz="quarter" idx="5"/>
          </p:nvPr>
        </p:nvSpPr>
        <p:spPr>
          <a:noFill/>
        </p:spPr>
        <p:txBody>
          <a:bodyPr/>
          <a:lstStyle/>
          <a:p>
            <a:fld id="{D4E4EC91-99D5-431C-B474-A688A4D4C413}" type="slidenum">
              <a:rPr lang="tr-TR"/>
              <a:pPr/>
              <a:t>19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9139" y="2130426"/>
            <a:ext cx="8263573"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458278" y="3886200"/>
            <a:ext cx="6805295"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74748BA9-F25F-4C8B-83D8-AF3F8361CDC9}" type="slidenum">
              <a:rPr lang="tr-TR"/>
              <a:pPr>
                <a:defRPr/>
              </a:pPr>
              <a:t>‹#›</a:t>
            </a:fld>
            <a:endParaRPr lang="tr-TR"/>
          </a:p>
        </p:txBody>
      </p:sp>
    </p:spTree>
  </p:cSld>
  <p:clrMapOvr>
    <a:masterClrMapping/>
  </p:clrMapOvr>
  <p:transition>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281DDC62-D476-43A1-997A-8B52EC0D2801}" type="slidenum">
              <a:rPr lang="tr-TR"/>
              <a:pPr>
                <a:defRPr/>
              </a:pPr>
              <a:t>‹#›</a:t>
            </a:fld>
            <a:endParaRPr lang="tr-TR"/>
          </a:p>
        </p:txBody>
      </p:sp>
    </p:spTree>
  </p:cSld>
  <p:clrMapOvr>
    <a:masterClrMapping/>
  </p:clrMapOvr>
  <p:transition>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4802" y="304800"/>
            <a:ext cx="2145220" cy="6146800"/>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727452" y="304800"/>
            <a:ext cx="6275319" cy="614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F59BC64D-5BE9-4710-AEAF-3FC039E6526F}" type="slidenum">
              <a:rPr lang="tr-TR"/>
              <a:pPr>
                <a:defRPr/>
              </a:pPr>
              <a:t>‹#›</a:t>
            </a:fld>
            <a:endParaRPr lang="tr-TR"/>
          </a:p>
        </p:txBody>
      </p:sp>
    </p:spTree>
  </p:cSld>
  <p:clrMapOvr>
    <a:masterClrMapping/>
  </p:clrMapOvr>
  <p:transition>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7451" y="304801"/>
            <a:ext cx="8506619" cy="747713"/>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803403" y="1196976"/>
            <a:ext cx="4172294" cy="5254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5137728" y="1196976"/>
            <a:ext cx="4172294" cy="5254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Rectangle 6"/>
          <p:cNvSpPr>
            <a:spLocks noGrp="1" noChangeArrowheads="1"/>
          </p:cNvSpPr>
          <p:nvPr>
            <p:ph type="dt" sz="half" idx="10"/>
          </p:nvPr>
        </p:nvSpPr>
        <p:spPr>
          <a:ln/>
        </p:spPr>
        <p:txBody>
          <a:bodyPr/>
          <a:lstStyle>
            <a:lvl1pPr>
              <a:defRPr/>
            </a:lvl1pPr>
          </a:lstStyle>
          <a:p>
            <a:pPr>
              <a:defRPr/>
            </a:pPr>
            <a:endParaRPr lang="tr-TR"/>
          </a:p>
        </p:txBody>
      </p:sp>
      <p:sp>
        <p:nvSpPr>
          <p:cNvPr id="6" name="Rectangle 7"/>
          <p:cNvSpPr>
            <a:spLocks noGrp="1" noChangeArrowheads="1"/>
          </p:cNvSpPr>
          <p:nvPr>
            <p:ph type="ftr" sz="quarter" idx="11"/>
          </p:nvPr>
        </p:nvSpPr>
        <p:spPr>
          <a:ln/>
        </p:spPr>
        <p:txBody>
          <a:bodyPr/>
          <a:lstStyle>
            <a:lvl1pPr>
              <a:defRPr/>
            </a:lvl1pPr>
          </a:lstStyle>
          <a:p>
            <a:pPr>
              <a:defRPr/>
            </a:pPr>
            <a:endParaRPr lang="tr-TR"/>
          </a:p>
        </p:txBody>
      </p:sp>
      <p:sp>
        <p:nvSpPr>
          <p:cNvPr id="7" name="Rectangle 8"/>
          <p:cNvSpPr>
            <a:spLocks noGrp="1" noChangeArrowheads="1"/>
          </p:cNvSpPr>
          <p:nvPr>
            <p:ph type="sldNum" sz="quarter" idx="12"/>
          </p:nvPr>
        </p:nvSpPr>
        <p:spPr>
          <a:ln/>
        </p:spPr>
        <p:txBody>
          <a:bodyPr/>
          <a:lstStyle>
            <a:lvl1pPr>
              <a:defRPr/>
            </a:lvl1pPr>
          </a:lstStyle>
          <a:p>
            <a:pPr>
              <a:defRPr/>
            </a:pPr>
            <a:fld id="{FA29FCE1-2D12-4F2A-A19E-0E2FD6F62A48}" type="slidenum">
              <a:rPr lang="tr-TR"/>
              <a:pPr>
                <a:defRPr/>
              </a:pPr>
              <a:t>‹#›</a:t>
            </a:fld>
            <a:endParaRPr lang="tr-TR"/>
          </a:p>
        </p:txBody>
      </p:sp>
    </p:spTree>
  </p:cSld>
  <p:clrMapOvr>
    <a:masterClrMapping/>
  </p:clrMapOvr>
  <p:transition>
    <p:pull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27451" y="304801"/>
            <a:ext cx="8506619" cy="747713"/>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803403" y="1196976"/>
            <a:ext cx="8506619" cy="5254625"/>
          </a:xfrm>
        </p:spPr>
        <p:txBody>
          <a:bodyPr/>
          <a:lstStyle/>
          <a:p>
            <a:pPr lvl="0"/>
            <a:endParaRPr lang="tr-TR"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29F9A716-7C48-4A78-A274-4304A09DFCC1}" type="slidenum">
              <a:rPr lang="tr-TR"/>
              <a:pPr>
                <a:defRPr/>
              </a:pPr>
              <a:t>‹#›</a:t>
            </a:fld>
            <a:endParaRPr lang="tr-TR"/>
          </a:p>
        </p:txBody>
      </p:sp>
    </p:spTree>
  </p:cSld>
  <p:clrMapOvr>
    <a:masterClrMapping/>
  </p:clrMapOvr>
  <p:transition>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96B27E72-0412-4647-AC9A-18F0222196C5}" type="slidenum">
              <a:rPr lang="tr-TR"/>
              <a:pPr>
                <a:defRPr/>
              </a:pPr>
              <a:t>‹#›</a:t>
            </a:fld>
            <a:endParaRPr lang="tr-TR"/>
          </a:p>
        </p:txBody>
      </p:sp>
    </p:spTree>
  </p:cSld>
  <p:clrMapOvr>
    <a:masterClrMapping/>
  </p:clrMapOvr>
  <p:transition>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7959" y="4406901"/>
            <a:ext cx="8263573"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67959" y="2906713"/>
            <a:ext cx="8263573"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FB8934EE-FB4C-4374-89CA-F06EA64541E8}" type="slidenum">
              <a:rPr lang="tr-TR"/>
              <a:pPr>
                <a:defRPr/>
              </a:pPr>
              <a:t>‹#›</a:t>
            </a:fld>
            <a:endParaRPr lang="tr-TR"/>
          </a:p>
        </p:txBody>
      </p:sp>
    </p:spTree>
  </p:cSld>
  <p:clrMapOvr>
    <a:masterClrMapping/>
  </p:clrMapOvr>
  <p:transition>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03403" y="1196976"/>
            <a:ext cx="4172294"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5137728" y="1196976"/>
            <a:ext cx="4172294"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Rectangle 6"/>
          <p:cNvSpPr>
            <a:spLocks noGrp="1" noChangeArrowheads="1"/>
          </p:cNvSpPr>
          <p:nvPr>
            <p:ph type="dt" sz="half" idx="10"/>
          </p:nvPr>
        </p:nvSpPr>
        <p:spPr>
          <a:ln/>
        </p:spPr>
        <p:txBody>
          <a:bodyPr/>
          <a:lstStyle>
            <a:lvl1pPr>
              <a:defRPr/>
            </a:lvl1pPr>
          </a:lstStyle>
          <a:p>
            <a:pPr>
              <a:defRPr/>
            </a:pPr>
            <a:endParaRPr lang="tr-TR"/>
          </a:p>
        </p:txBody>
      </p:sp>
      <p:sp>
        <p:nvSpPr>
          <p:cNvPr id="6" name="Rectangle 7"/>
          <p:cNvSpPr>
            <a:spLocks noGrp="1" noChangeArrowheads="1"/>
          </p:cNvSpPr>
          <p:nvPr>
            <p:ph type="ftr" sz="quarter" idx="11"/>
          </p:nvPr>
        </p:nvSpPr>
        <p:spPr>
          <a:ln/>
        </p:spPr>
        <p:txBody>
          <a:bodyPr/>
          <a:lstStyle>
            <a:lvl1pPr>
              <a:defRPr/>
            </a:lvl1pPr>
          </a:lstStyle>
          <a:p>
            <a:pPr>
              <a:defRPr/>
            </a:pPr>
            <a:endParaRPr lang="tr-TR"/>
          </a:p>
        </p:txBody>
      </p:sp>
      <p:sp>
        <p:nvSpPr>
          <p:cNvPr id="7" name="Rectangle 8"/>
          <p:cNvSpPr>
            <a:spLocks noGrp="1" noChangeArrowheads="1"/>
          </p:cNvSpPr>
          <p:nvPr>
            <p:ph type="sldNum" sz="quarter" idx="12"/>
          </p:nvPr>
        </p:nvSpPr>
        <p:spPr>
          <a:ln/>
        </p:spPr>
        <p:txBody>
          <a:bodyPr/>
          <a:lstStyle>
            <a:lvl1pPr>
              <a:defRPr/>
            </a:lvl1pPr>
          </a:lstStyle>
          <a:p>
            <a:pPr>
              <a:defRPr/>
            </a:pPr>
            <a:fld id="{7950DE6E-6CD5-4649-95F4-6C114BC6D79F}" type="slidenum">
              <a:rPr lang="tr-TR"/>
              <a:pPr>
                <a:defRPr/>
              </a:pPr>
              <a:t>‹#›</a:t>
            </a:fld>
            <a:endParaRPr lang="tr-TR"/>
          </a:p>
        </p:txBody>
      </p:sp>
    </p:spTree>
  </p:cSld>
  <p:clrMapOvr>
    <a:masterClrMapping/>
  </p:clrMapOvr>
  <p:transition>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6093" y="274638"/>
            <a:ext cx="8749665" cy="1143000"/>
          </a:xfr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86093" y="1535113"/>
            <a:ext cx="429550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86093" y="2174875"/>
            <a:ext cx="429550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938565" y="1535113"/>
            <a:ext cx="429719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38565" y="2174875"/>
            <a:ext cx="429719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Rectangle 6"/>
          <p:cNvSpPr>
            <a:spLocks noGrp="1" noChangeArrowheads="1"/>
          </p:cNvSpPr>
          <p:nvPr>
            <p:ph type="dt" sz="half" idx="10"/>
          </p:nvPr>
        </p:nvSpPr>
        <p:spPr>
          <a:ln/>
        </p:spPr>
        <p:txBody>
          <a:bodyPr/>
          <a:lstStyle>
            <a:lvl1pPr>
              <a:defRPr/>
            </a:lvl1pPr>
          </a:lstStyle>
          <a:p>
            <a:pPr>
              <a:defRPr/>
            </a:pPr>
            <a:endParaRPr lang="tr-TR"/>
          </a:p>
        </p:txBody>
      </p:sp>
      <p:sp>
        <p:nvSpPr>
          <p:cNvPr id="8" name="Rectangle 7"/>
          <p:cNvSpPr>
            <a:spLocks noGrp="1" noChangeArrowheads="1"/>
          </p:cNvSpPr>
          <p:nvPr>
            <p:ph type="ftr" sz="quarter" idx="11"/>
          </p:nvPr>
        </p:nvSpPr>
        <p:spPr>
          <a:ln/>
        </p:spPr>
        <p:txBody>
          <a:bodyPr/>
          <a:lstStyle>
            <a:lvl1pPr>
              <a:defRPr/>
            </a:lvl1pPr>
          </a:lstStyle>
          <a:p>
            <a:pPr>
              <a:defRPr/>
            </a:pPr>
            <a:endParaRPr lang="tr-TR"/>
          </a:p>
        </p:txBody>
      </p:sp>
      <p:sp>
        <p:nvSpPr>
          <p:cNvPr id="9" name="Rectangle 8"/>
          <p:cNvSpPr>
            <a:spLocks noGrp="1" noChangeArrowheads="1"/>
          </p:cNvSpPr>
          <p:nvPr>
            <p:ph type="sldNum" sz="quarter" idx="12"/>
          </p:nvPr>
        </p:nvSpPr>
        <p:spPr>
          <a:ln/>
        </p:spPr>
        <p:txBody>
          <a:bodyPr/>
          <a:lstStyle>
            <a:lvl1pPr>
              <a:defRPr/>
            </a:lvl1pPr>
          </a:lstStyle>
          <a:p>
            <a:pPr>
              <a:defRPr/>
            </a:pPr>
            <a:fld id="{939D8D08-7B34-4DE5-A3A0-63FFCF943C5F}" type="slidenum">
              <a:rPr lang="tr-TR"/>
              <a:pPr>
                <a:defRPr/>
              </a:pPr>
              <a:t>‹#›</a:t>
            </a:fld>
            <a:endParaRPr lang="tr-TR"/>
          </a:p>
        </p:txBody>
      </p:sp>
    </p:spTree>
  </p:cSld>
  <p:clrMapOvr>
    <a:masterClrMapping/>
  </p:clrMapOvr>
  <p:transition>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Rectangle 6"/>
          <p:cNvSpPr>
            <a:spLocks noGrp="1" noChangeArrowheads="1"/>
          </p:cNvSpPr>
          <p:nvPr>
            <p:ph type="dt" sz="half" idx="10"/>
          </p:nvPr>
        </p:nvSpPr>
        <p:spPr>
          <a:ln/>
        </p:spPr>
        <p:txBody>
          <a:bodyPr/>
          <a:lstStyle>
            <a:lvl1pPr>
              <a:defRPr/>
            </a:lvl1pPr>
          </a:lstStyle>
          <a:p>
            <a:pPr>
              <a:defRPr/>
            </a:pPr>
            <a:endParaRPr lang="tr-TR"/>
          </a:p>
        </p:txBody>
      </p:sp>
      <p:sp>
        <p:nvSpPr>
          <p:cNvPr id="4" name="Rectangle 7"/>
          <p:cNvSpPr>
            <a:spLocks noGrp="1" noChangeArrowheads="1"/>
          </p:cNvSpPr>
          <p:nvPr>
            <p:ph type="ftr" sz="quarter" idx="11"/>
          </p:nvPr>
        </p:nvSpPr>
        <p:spPr>
          <a:ln/>
        </p:spPr>
        <p:txBody>
          <a:bodyPr/>
          <a:lstStyle>
            <a:lvl1pPr>
              <a:defRPr/>
            </a:lvl1pPr>
          </a:lstStyle>
          <a:p>
            <a:pPr>
              <a:defRPr/>
            </a:pPr>
            <a:endParaRPr lang="tr-TR"/>
          </a:p>
        </p:txBody>
      </p:sp>
      <p:sp>
        <p:nvSpPr>
          <p:cNvPr id="5" name="Rectangle 8"/>
          <p:cNvSpPr>
            <a:spLocks noGrp="1" noChangeArrowheads="1"/>
          </p:cNvSpPr>
          <p:nvPr>
            <p:ph type="sldNum" sz="quarter" idx="12"/>
          </p:nvPr>
        </p:nvSpPr>
        <p:spPr>
          <a:ln/>
        </p:spPr>
        <p:txBody>
          <a:bodyPr/>
          <a:lstStyle>
            <a:lvl1pPr>
              <a:defRPr/>
            </a:lvl1pPr>
          </a:lstStyle>
          <a:p>
            <a:pPr>
              <a:defRPr/>
            </a:pPr>
            <a:fld id="{8FC97276-054F-4683-B61E-A206834A1262}" type="slidenum">
              <a:rPr lang="tr-TR"/>
              <a:pPr>
                <a:defRPr/>
              </a:pPr>
              <a:t>‹#›</a:t>
            </a:fld>
            <a:endParaRPr lang="tr-TR"/>
          </a:p>
        </p:txBody>
      </p:sp>
    </p:spTree>
  </p:cSld>
  <p:clrMapOvr>
    <a:masterClrMapping/>
  </p:clrMapOvr>
  <p:transition>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tr-TR"/>
          </a:p>
        </p:txBody>
      </p:sp>
      <p:sp>
        <p:nvSpPr>
          <p:cNvPr id="3" name="Rectangle 7"/>
          <p:cNvSpPr>
            <a:spLocks noGrp="1" noChangeArrowheads="1"/>
          </p:cNvSpPr>
          <p:nvPr>
            <p:ph type="ftr" sz="quarter" idx="11"/>
          </p:nvPr>
        </p:nvSpPr>
        <p:spPr>
          <a:ln/>
        </p:spPr>
        <p:txBody>
          <a:bodyPr/>
          <a:lstStyle>
            <a:lvl1pPr>
              <a:defRPr/>
            </a:lvl1pPr>
          </a:lstStyle>
          <a:p>
            <a:pPr>
              <a:defRPr/>
            </a:pPr>
            <a:endParaRPr lang="tr-TR"/>
          </a:p>
        </p:txBody>
      </p:sp>
      <p:sp>
        <p:nvSpPr>
          <p:cNvPr id="4" name="Rectangle 8"/>
          <p:cNvSpPr>
            <a:spLocks noGrp="1" noChangeArrowheads="1"/>
          </p:cNvSpPr>
          <p:nvPr>
            <p:ph type="sldNum" sz="quarter" idx="12"/>
          </p:nvPr>
        </p:nvSpPr>
        <p:spPr>
          <a:ln/>
        </p:spPr>
        <p:txBody>
          <a:bodyPr/>
          <a:lstStyle>
            <a:lvl1pPr>
              <a:defRPr/>
            </a:lvl1pPr>
          </a:lstStyle>
          <a:p>
            <a:pPr>
              <a:defRPr/>
            </a:pPr>
            <a:fld id="{57B74060-48C5-42D3-8ECF-71C92EC93DE9}" type="slidenum">
              <a:rPr lang="tr-TR"/>
              <a:pPr>
                <a:defRPr/>
              </a:pPr>
              <a:t>‹#›</a:t>
            </a:fld>
            <a:endParaRPr lang="tr-TR"/>
          </a:p>
        </p:txBody>
      </p:sp>
    </p:spTree>
  </p:cSld>
  <p:clrMapOvr>
    <a:masterClrMapping/>
  </p:clrMapOvr>
  <p:transition>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6093" y="273050"/>
            <a:ext cx="3198422" cy="1162050"/>
          </a:xfrm>
        </p:spPr>
        <p:txBody>
          <a:bodyPr/>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800973" y="273051"/>
            <a:ext cx="543478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86093" y="1435101"/>
            <a:ext cx="319842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tr-TR"/>
          </a:p>
        </p:txBody>
      </p:sp>
      <p:sp>
        <p:nvSpPr>
          <p:cNvPr id="6" name="Rectangle 7"/>
          <p:cNvSpPr>
            <a:spLocks noGrp="1" noChangeArrowheads="1"/>
          </p:cNvSpPr>
          <p:nvPr>
            <p:ph type="ftr" sz="quarter" idx="11"/>
          </p:nvPr>
        </p:nvSpPr>
        <p:spPr>
          <a:ln/>
        </p:spPr>
        <p:txBody>
          <a:bodyPr/>
          <a:lstStyle>
            <a:lvl1pPr>
              <a:defRPr/>
            </a:lvl1pPr>
          </a:lstStyle>
          <a:p>
            <a:pPr>
              <a:defRPr/>
            </a:pPr>
            <a:endParaRPr lang="tr-TR"/>
          </a:p>
        </p:txBody>
      </p:sp>
      <p:sp>
        <p:nvSpPr>
          <p:cNvPr id="7" name="Rectangle 8"/>
          <p:cNvSpPr>
            <a:spLocks noGrp="1" noChangeArrowheads="1"/>
          </p:cNvSpPr>
          <p:nvPr>
            <p:ph type="sldNum" sz="quarter" idx="12"/>
          </p:nvPr>
        </p:nvSpPr>
        <p:spPr>
          <a:ln/>
        </p:spPr>
        <p:txBody>
          <a:bodyPr/>
          <a:lstStyle>
            <a:lvl1pPr>
              <a:defRPr/>
            </a:lvl1pPr>
          </a:lstStyle>
          <a:p>
            <a:pPr>
              <a:defRPr/>
            </a:pPr>
            <a:fld id="{0906C27C-91BE-4CED-9165-870E15C04397}" type="slidenum">
              <a:rPr lang="tr-TR"/>
              <a:pPr>
                <a:defRPr/>
              </a:pPr>
              <a:t>‹#›</a:t>
            </a:fld>
            <a:endParaRPr lang="tr-TR"/>
          </a:p>
        </p:txBody>
      </p:sp>
    </p:spTree>
  </p:cSld>
  <p:clrMapOvr>
    <a:masterClrMapping/>
  </p:clrMapOvr>
  <p:transition>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5551" y="4800600"/>
            <a:ext cx="5833110" cy="566738"/>
          </a:xfrm>
        </p:spPr>
        <p:txBody>
          <a:bodyPr/>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905551" y="612775"/>
            <a:ext cx="583311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Text Placeholder 3"/>
          <p:cNvSpPr>
            <a:spLocks noGrp="1"/>
          </p:cNvSpPr>
          <p:nvPr>
            <p:ph type="body" sz="half" idx="2"/>
          </p:nvPr>
        </p:nvSpPr>
        <p:spPr>
          <a:xfrm>
            <a:off x="190555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tr-TR"/>
          </a:p>
        </p:txBody>
      </p:sp>
      <p:sp>
        <p:nvSpPr>
          <p:cNvPr id="6" name="Rectangle 7"/>
          <p:cNvSpPr>
            <a:spLocks noGrp="1" noChangeArrowheads="1"/>
          </p:cNvSpPr>
          <p:nvPr>
            <p:ph type="ftr" sz="quarter" idx="11"/>
          </p:nvPr>
        </p:nvSpPr>
        <p:spPr>
          <a:ln/>
        </p:spPr>
        <p:txBody>
          <a:bodyPr/>
          <a:lstStyle>
            <a:lvl1pPr>
              <a:defRPr/>
            </a:lvl1pPr>
          </a:lstStyle>
          <a:p>
            <a:pPr>
              <a:defRPr/>
            </a:pPr>
            <a:endParaRPr lang="tr-TR"/>
          </a:p>
        </p:txBody>
      </p:sp>
      <p:sp>
        <p:nvSpPr>
          <p:cNvPr id="7" name="Rectangle 8"/>
          <p:cNvSpPr>
            <a:spLocks noGrp="1" noChangeArrowheads="1"/>
          </p:cNvSpPr>
          <p:nvPr>
            <p:ph type="sldNum" sz="quarter" idx="12"/>
          </p:nvPr>
        </p:nvSpPr>
        <p:spPr>
          <a:ln/>
        </p:spPr>
        <p:txBody>
          <a:bodyPr/>
          <a:lstStyle>
            <a:lvl1pPr>
              <a:defRPr/>
            </a:lvl1pPr>
          </a:lstStyle>
          <a:p>
            <a:pPr>
              <a:defRPr/>
            </a:pPr>
            <a:fld id="{72E5ED8C-5526-4A5C-82F4-DAC19CB67B17}" type="slidenum">
              <a:rPr lang="tr-TR"/>
              <a:pPr>
                <a:defRPr/>
              </a:pPr>
              <a:t>‹#›</a:t>
            </a:fld>
            <a:endParaRPr lang="tr-TR"/>
          </a:p>
        </p:txBody>
      </p:sp>
    </p:spTree>
  </p:cSld>
  <p:clrMapOvr>
    <a:masterClrMapping/>
  </p:clrMapOvr>
  <p:transition>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74" name="Text Box 30"/>
          <p:cNvSpPr txBox="1">
            <a:spLocks noChangeArrowheads="1"/>
          </p:cNvSpPr>
          <p:nvPr userDrawn="1"/>
        </p:nvSpPr>
        <p:spPr bwMode="auto">
          <a:xfrm rot="16200000">
            <a:off x="-2586593" y="3115261"/>
            <a:ext cx="5902325" cy="338554"/>
          </a:xfrm>
          <a:prstGeom prst="rect">
            <a:avLst/>
          </a:prstGeom>
          <a:gradFill rotWithShape="1">
            <a:gsLst>
              <a:gs pos="0">
                <a:srgbClr val="336699">
                  <a:alpha val="50999"/>
                </a:srgbClr>
              </a:gs>
              <a:gs pos="100000">
                <a:srgbClr val="336699">
                  <a:gamma/>
                  <a:shade val="25490"/>
                  <a:invGamma/>
                </a:srgbClr>
              </a:gs>
            </a:gsLst>
            <a:lin ang="0" scaled="1"/>
          </a:gradFill>
          <a:ln w="9525">
            <a:noFill/>
            <a:miter lim="800000"/>
            <a:headEnd/>
            <a:tailEnd/>
          </a:ln>
          <a:effectLst/>
        </p:spPr>
        <p:txBody>
          <a:bodyPr>
            <a:spAutoFit/>
          </a:bodyPr>
          <a:lstStyle/>
          <a:p>
            <a:pPr>
              <a:defRPr/>
            </a:pPr>
            <a:r>
              <a:rPr lang="tr-TR" sz="1600" b="0">
                <a:effectLst>
                  <a:outerShdw blurRad="38100" dist="38100" dir="2700000" algn="tl">
                    <a:srgbClr val="000000"/>
                  </a:outerShdw>
                </a:effectLst>
              </a:rPr>
              <a:t>Türkiye Bilişim Derneği</a:t>
            </a:r>
          </a:p>
        </p:txBody>
      </p:sp>
      <p:pic>
        <p:nvPicPr>
          <p:cNvPr id="1027" name="Picture 26" descr="tbd2"/>
          <p:cNvPicPr>
            <a:picLocks noChangeAspect="1" noChangeArrowheads="1"/>
          </p:cNvPicPr>
          <p:nvPr userDrawn="1"/>
        </p:nvPicPr>
        <p:blipFill>
          <a:blip r:embed="rId15" cstate="print"/>
          <a:srcRect/>
          <a:stretch>
            <a:fillRect/>
          </a:stretch>
        </p:blipFill>
        <p:spPr bwMode="auto">
          <a:xfrm>
            <a:off x="5932693" y="5949951"/>
            <a:ext cx="3789158" cy="836613"/>
          </a:xfrm>
          <a:prstGeom prst="rect">
            <a:avLst/>
          </a:prstGeom>
          <a:noFill/>
          <a:ln w="9525">
            <a:noFill/>
            <a:miter lim="800000"/>
            <a:headEnd/>
            <a:tailEnd/>
          </a:ln>
        </p:spPr>
      </p:pic>
      <p:pic>
        <p:nvPicPr>
          <p:cNvPr id="1028" name="Picture 16"/>
          <p:cNvPicPr>
            <a:picLocks noChangeAspect="1" noChangeArrowheads="1"/>
          </p:cNvPicPr>
          <p:nvPr userDrawn="1"/>
        </p:nvPicPr>
        <p:blipFill>
          <a:blip r:embed="rId16" cstate="print"/>
          <a:srcRect/>
          <a:stretch>
            <a:fillRect/>
          </a:stretch>
        </p:blipFill>
        <p:spPr bwMode="auto">
          <a:xfrm>
            <a:off x="7541185" y="5040314"/>
            <a:ext cx="1937619" cy="1412875"/>
          </a:xfrm>
          <a:prstGeom prst="rect">
            <a:avLst/>
          </a:prstGeom>
          <a:noFill/>
          <a:ln w="9525">
            <a:noFill/>
            <a:miter lim="800000"/>
            <a:headEnd/>
            <a:tailEnd/>
          </a:ln>
        </p:spPr>
      </p:pic>
      <p:sp>
        <p:nvSpPr>
          <p:cNvPr id="6146" name="Rectangle 2"/>
          <p:cNvSpPr>
            <a:spLocks noGrp="1" noChangeArrowheads="1"/>
          </p:cNvSpPr>
          <p:nvPr>
            <p:ph type="title"/>
          </p:nvPr>
        </p:nvSpPr>
        <p:spPr bwMode="auto">
          <a:xfrm>
            <a:off x="727451" y="304801"/>
            <a:ext cx="8506619"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tr-TR" smtClean="0"/>
              <a:t>Click to edit Master title style</a:t>
            </a:r>
          </a:p>
        </p:txBody>
      </p:sp>
      <p:sp>
        <p:nvSpPr>
          <p:cNvPr id="6147" name="Rectangle 3"/>
          <p:cNvSpPr>
            <a:spLocks noGrp="1" noChangeArrowheads="1"/>
          </p:cNvSpPr>
          <p:nvPr>
            <p:ph type="body" idx="1"/>
          </p:nvPr>
        </p:nvSpPr>
        <p:spPr bwMode="auto">
          <a:xfrm>
            <a:off x="803403" y="1196976"/>
            <a:ext cx="8506619" cy="5254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6148" name="AutoShape 4"/>
          <p:cNvSpPr>
            <a:spLocks noChangeArrowheads="1"/>
          </p:cNvSpPr>
          <p:nvPr/>
        </p:nvSpPr>
        <p:spPr bwMode="auto">
          <a:xfrm>
            <a:off x="648123" y="1052514"/>
            <a:ext cx="846104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gradFill rotWithShape="1">
            <a:gsLst>
              <a:gs pos="0">
                <a:schemeClr val="accent2"/>
              </a:gs>
              <a:gs pos="100000">
                <a:schemeClr val="accent2">
                  <a:gamma/>
                  <a:shade val="46275"/>
                  <a:invGamma/>
                </a:schemeClr>
              </a:gs>
            </a:gsLst>
            <a:lin ang="5400000" scaled="1"/>
          </a:gradFill>
          <a:ln w="9525">
            <a:solidFill>
              <a:schemeClr val="accent2"/>
            </a:solidFill>
            <a:round/>
            <a:headEnd/>
            <a:tailEnd/>
          </a:ln>
        </p:spPr>
        <p:txBody>
          <a:bodyPr/>
          <a:lstStyle/>
          <a:p>
            <a:pPr algn="l">
              <a:defRPr/>
            </a:pPr>
            <a:endParaRPr lang="tr-TR" sz="2400" b="0">
              <a:solidFill>
                <a:schemeClr val="tx1"/>
              </a:solidFill>
              <a:effectLst/>
              <a:latin typeface="Times New Roman" pitchFamily="18" charset="0"/>
            </a:endParaRPr>
          </a:p>
        </p:txBody>
      </p:sp>
      <p:sp>
        <p:nvSpPr>
          <p:cNvPr id="6150" name="Rectangle 6"/>
          <p:cNvSpPr>
            <a:spLocks noGrp="1" noChangeArrowheads="1"/>
          </p:cNvSpPr>
          <p:nvPr>
            <p:ph type="dt" sz="half" idx="2"/>
          </p:nvPr>
        </p:nvSpPr>
        <p:spPr bwMode="auto">
          <a:xfrm>
            <a:off x="648123" y="6524625"/>
            <a:ext cx="2106401" cy="196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smtClean="0">
                <a:solidFill>
                  <a:schemeClr val="tx1"/>
                </a:solidFill>
                <a:effectLst/>
              </a:defRPr>
            </a:lvl1pPr>
          </a:lstStyle>
          <a:p>
            <a:pPr>
              <a:defRPr/>
            </a:pPr>
            <a:endParaRPr lang="tr-TR"/>
          </a:p>
        </p:txBody>
      </p:sp>
      <p:sp>
        <p:nvSpPr>
          <p:cNvPr id="6151" name="Rectangle 7"/>
          <p:cNvSpPr>
            <a:spLocks noGrp="1" noChangeArrowheads="1"/>
          </p:cNvSpPr>
          <p:nvPr>
            <p:ph type="ftr" sz="quarter" idx="3"/>
          </p:nvPr>
        </p:nvSpPr>
        <p:spPr bwMode="auto">
          <a:xfrm>
            <a:off x="3321632" y="6524625"/>
            <a:ext cx="3078586" cy="196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solidFill>
                  <a:schemeClr val="tx1"/>
                </a:solidFill>
                <a:effectLst/>
              </a:defRPr>
            </a:lvl1pPr>
          </a:lstStyle>
          <a:p>
            <a:pPr>
              <a:defRPr/>
            </a:pPr>
            <a:endParaRPr lang="tr-TR"/>
          </a:p>
        </p:txBody>
      </p:sp>
      <p:sp>
        <p:nvSpPr>
          <p:cNvPr id="6152" name="Rectangle 8"/>
          <p:cNvSpPr>
            <a:spLocks noGrp="1" noChangeArrowheads="1"/>
          </p:cNvSpPr>
          <p:nvPr>
            <p:ph type="sldNum" sz="quarter" idx="4"/>
          </p:nvPr>
        </p:nvSpPr>
        <p:spPr bwMode="auto">
          <a:xfrm>
            <a:off x="7424726" y="6524625"/>
            <a:ext cx="2106401" cy="196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solidFill>
                  <a:schemeClr val="tx1"/>
                </a:solidFill>
                <a:effectLst/>
              </a:defRPr>
            </a:lvl1pPr>
          </a:lstStyle>
          <a:p>
            <a:pPr>
              <a:defRPr/>
            </a:pPr>
            <a:fld id="{6930114F-A84D-410A-BD2C-DE463E8A468D}" type="slidenum">
              <a:rPr lang="tr-TR"/>
              <a:pPr>
                <a:defRPr/>
              </a:pPr>
              <a:t>‹#›</a:t>
            </a:fld>
            <a:endParaRPr lang="tr-TR"/>
          </a:p>
        </p:txBody>
      </p:sp>
      <p:pic>
        <p:nvPicPr>
          <p:cNvPr id="1035" name="Picture 22" descr="tbd3"/>
          <p:cNvPicPr>
            <a:picLocks noChangeAspect="1" noChangeArrowheads="1"/>
          </p:cNvPicPr>
          <p:nvPr userDrawn="1"/>
        </p:nvPicPr>
        <p:blipFill>
          <a:blip r:embed="rId17" cstate="print"/>
          <a:srcRect/>
          <a:stretch>
            <a:fillRect/>
          </a:stretch>
        </p:blipFill>
        <p:spPr bwMode="auto">
          <a:xfrm>
            <a:off x="0" y="6022975"/>
            <a:ext cx="713949" cy="7191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500" fill="hold"/>
                                        <p:tgtEl>
                                          <p:spTgt spid="614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614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614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6146"/>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6" presetClass="emph" presetSubtype="0" autoRev="1" fill="hold" grpId="1" nodeType="clickEffect">
                                  <p:stCondLst>
                                    <p:cond delay="0"/>
                                  </p:stCondLst>
                                  <p:childTnLst>
                                    <p:animScale>
                                      <p:cBhvr>
                                        <p:cTn id="14" dur="449" fill="hold">
                                          <p:stCondLst>
                                            <p:cond delay="0"/>
                                          </p:stCondLst>
                                        </p:cTn>
                                        <p:tgtEl>
                                          <p:spTgt spid="6146"/>
                                        </p:tgtEl>
                                      </p:cBhvr>
                                      <p:to x="150000" y="150000"/>
                                    </p:animScale>
                                  </p:childTnLst>
                                </p:cTn>
                              </p:par>
                              <p:par>
                                <p:cTn id="15" presetID="23" presetClass="entr" presetSubtype="16" fill="hold" grpId="0" nodeType="withEffect">
                                  <p:stCondLst>
                                    <p:cond delay="400"/>
                                  </p:stCondLst>
                                  <p:childTnLst>
                                    <p:set>
                                      <p:cBhvr>
                                        <p:cTn id="16" dur="1" fill="hold">
                                          <p:stCondLst>
                                            <p:cond delay="0"/>
                                          </p:stCondLst>
                                        </p:cTn>
                                        <p:tgtEl>
                                          <p:spTgt spid="6147">
                                            <p:txEl>
                                              <p:pRg st="0" end="0"/>
                                            </p:txEl>
                                          </p:spTgt>
                                        </p:tgtEl>
                                        <p:attrNameLst>
                                          <p:attrName>style.visibility</p:attrName>
                                        </p:attrNameLst>
                                      </p:cBhvr>
                                      <p:to>
                                        <p:strVal val="visible"/>
                                      </p:to>
                                    </p:set>
                                    <p:anim calcmode="lin" valueType="num">
                                      <p:cBhvr>
                                        <p:cTn id="1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6147">
                                            <p:txEl>
                                              <p:pRg st="0" end="0"/>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6147">
                                            <p:txEl>
                                              <p:pRg st="1" end="1"/>
                                            </p:txEl>
                                          </p:spTgt>
                                        </p:tgtEl>
                                        <p:attrNameLst>
                                          <p:attrName>style.visibility</p:attrName>
                                        </p:attrNameLst>
                                      </p:cBhvr>
                                      <p:to>
                                        <p:strVal val="visible"/>
                                      </p:to>
                                    </p:set>
                                    <p:anim calcmode="lin" valueType="num">
                                      <p:cBhvr>
                                        <p:cTn id="21"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6147">
                                            <p:txEl>
                                              <p:pRg st="1" end="1"/>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400"/>
                                  </p:stCondLst>
                                  <p:childTnLst>
                                    <p:set>
                                      <p:cBhvr>
                                        <p:cTn id="24" dur="1" fill="hold">
                                          <p:stCondLst>
                                            <p:cond delay="0"/>
                                          </p:stCondLst>
                                        </p:cTn>
                                        <p:tgtEl>
                                          <p:spTgt spid="6147">
                                            <p:txEl>
                                              <p:pRg st="2" end="2"/>
                                            </p:txEl>
                                          </p:spTgt>
                                        </p:tgtEl>
                                        <p:attrNameLst>
                                          <p:attrName>style.visibility</p:attrName>
                                        </p:attrNameLst>
                                      </p:cBhvr>
                                      <p:to>
                                        <p:strVal val="visible"/>
                                      </p:to>
                                    </p:set>
                                    <p:anim calcmode="lin" valueType="num">
                                      <p:cBhvr>
                                        <p:cTn id="25"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6147">
                                            <p:txEl>
                                              <p:pRg st="2" end="2"/>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400"/>
                                  </p:stCondLst>
                                  <p:childTnLst>
                                    <p:set>
                                      <p:cBhvr>
                                        <p:cTn id="28" dur="1" fill="hold">
                                          <p:stCondLst>
                                            <p:cond delay="0"/>
                                          </p:stCondLst>
                                        </p:cTn>
                                        <p:tgtEl>
                                          <p:spTgt spid="6147">
                                            <p:txEl>
                                              <p:pRg st="3" end="3"/>
                                            </p:txEl>
                                          </p:spTgt>
                                        </p:tgtEl>
                                        <p:attrNameLst>
                                          <p:attrName>style.visibility</p:attrName>
                                        </p:attrNameLst>
                                      </p:cBhvr>
                                      <p:to>
                                        <p:strVal val="visible"/>
                                      </p:to>
                                    </p:set>
                                    <p:anim calcmode="lin" valueType="num">
                                      <p:cBhvr>
                                        <p:cTn id="29" dur="500" fill="hold"/>
                                        <p:tgtEl>
                                          <p:spTgt spid="6147">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6147">
                                            <p:txEl>
                                              <p:pRg st="3" end="3"/>
                                            </p:txEl>
                                          </p:spTgt>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400"/>
                                  </p:stCondLst>
                                  <p:childTnLst>
                                    <p:set>
                                      <p:cBhvr>
                                        <p:cTn id="32" dur="1" fill="hold">
                                          <p:stCondLst>
                                            <p:cond delay="0"/>
                                          </p:stCondLst>
                                        </p:cTn>
                                        <p:tgtEl>
                                          <p:spTgt spid="6147">
                                            <p:txEl>
                                              <p:pRg st="4" end="4"/>
                                            </p:txEl>
                                          </p:spTgt>
                                        </p:tgtEl>
                                        <p:attrNameLst>
                                          <p:attrName>style.visibility</p:attrName>
                                        </p:attrNameLst>
                                      </p:cBhvr>
                                      <p:to>
                                        <p:strVal val="visible"/>
                                      </p:to>
                                    </p:set>
                                    <p:anim calcmode="lin" valueType="num">
                                      <p:cBhvr>
                                        <p:cTn id="33" dur="500" fill="hold"/>
                                        <p:tgtEl>
                                          <p:spTgt spid="6147">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614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xit" presetSubtype="32" fill="hold" grpId="2" nodeType="clickEffect">
                                  <p:stCondLst>
                                    <p:cond delay="0"/>
                                  </p:stCondLst>
                                  <p:childTnLst>
                                    <p:anim calcmode="lin" valueType="num">
                                      <p:cBhvr>
                                        <p:cTn id="38" dur="500" fill="hold"/>
                                        <p:tgtEl>
                                          <p:spTgt spid="6146"/>
                                        </p:tgtEl>
                                        <p:attrNameLst>
                                          <p:attrName>ppt_w</p:attrName>
                                        </p:attrNameLst>
                                      </p:cBhvr>
                                      <p:tavLst>
                                        <p:tav tm="0">
                                          <p:val>
                                            <p:strVal val="ppt_w"/>
                                          </p:val>
                                        </p:tav>
                                        <p:tav tm="100000">
                                          <p:val>
                                            <p:fltVal val="0"/>
                                          </p:val>
                                        </p:tav>
                                      </p:tavLst>
                                    </p:anim>
                                    <p:anim calcmode="lin" valueType="num">
                                      <p:cBhvr>
                                        <p:cTn id="39" dur="500" fill="hold"/>
                                        <p:tgtEl>
                                          <p:spTgt spid="6146"/>
                                        </p:tgtEl>
                                        <p:attrNameLst>
                                          <p:attrName>ppt_h</p:attrName>
                                        </p:attrNameLst>
                                      </p:cBhvr>
                                      <p:tavLst>
                                        <p:tav tm="0">
                                          <p:val>
                                            <p:strVal val="ppt_h"/>
                                          </p:val>
                                        </p:tav>
                                        <p:tav tm="100000">
                                          <p:val>
                                            <p:fltVal val="0"/>
                                          </p:val>
                                        </p:tav>
                                      </p:tavLst>
                                    </p:anim>
                                    <p:set>
                                      <p:cBhvr>
                                        <p:cTn id="40" dur="1" fill="hold">
                                          <p:stCondLst>
                                            <p:cond delay="499"/>
                                          </p:stCondLst>
                                        </p:cTn>
                                        <p:tgtEl>
                                          <p:spTgt spid="6146"/>
                                        </p:tgtEl>
                                        <p:attrNameLst>
                                          <p:attrName>style.visibility</p:attrName>
                                        </p:attrNameLst>
                                      </p:cBhvr>
                                      <p:to>
                                        <p:strVal val="hidden"/>
                                      </p:to>
                                    </p:set>
                                  </p:childTnLst>
                                </p:cTn>
                              </p:par>
                              <p:par>
                                <p:cTn id="41" presetID="23" presetClass="exit" presetSubtype="32" fill="hold" grpId="1" nodeType="withEffect">
                                  <p:stCondLst>
                                    <p:cond delay="0"/>
                                  </p:stCondLst>
                                  <p:childTnLst>
                                    <p:anim calcmode="lin" valueType="num">
                                      <p:cBhvr>
                                        <p:cTn id="42" dur="500" fill="hold"/>
                                        <p:tgtEl>
                                          <p:spTgt spid="6147">
                                            <p:txEl>
                                              <p:pRg st="0" end="0"/>
                                            </p:txEl>
                                          </p:spTgt>
                                        </p:tgtEl>
                                        <p:attrNameLst>
                                          <p:attrName>ppt_w</p:attrName>
                                        </p:attrNameLst>
                                      </p:cBhvr>
                                      <p:tavLst>
                                        <p:tav tm="0">
                                          <p:val>
                                            <p:strVal val="ppt_w"/>
                                          </p:val>
                                        </p:tav>
                                        <p:tav tm="100000">
                                          <p:val>
                                            <p:fltVal val="0"/>
                                          </p:val>
                                        </p:tav>
                                      </p:tavLst>
                                    </p:anim>
                                    <p:anim calcmode="lin" valueType="num">
                                      <p:cBhvr>
                                        <p:cTn id="43" dur="500" fill="hold"/>
                                        <p:tgtEl>
                                          <p:spTgt spid="6147">
                                            <p:txEl>
                                              <p:pRg st="0" end="0"/>
                                            </p:txEl>
                                          </p:spTgt>
                                        </p:tgtEl>
                                        <p:attrNameLst>
                                          <p:attrName>ppt_h</p:attrName>
                                        </p:attrNameLst>
                                      </p:cBhvr>
                                      <p:tavLst>
                                        <p:tav tm="0">
                                          <p:val>
                                            <p:strVal val="ppt_h"/>
                                          </p:val>
                                        </p:tav>
                                        <p:tav tm="100000">
                                          <p:val>
                                            <p:fltVal val="0"/>
                                          </p:val>
                                        </p:tav>
                                      </p:tavLst>
                                    </p:anim>
                                    <p:set>
                                      <p:cBhvr>
                                        <p:cTn id="44" dur="1" fill="hold">
                                          <p:stCondLst>
                                            <p:cond delay="499"/>
                                          </p:stCondLst>
                                        </p:cTn>
                                        <p:tgtEl>
                                          <p:spTgt spid="6147">
                                            <p:txEl>
                                              <p:pRg st="0" end="0"/>
                                            </p:txEl>
                                          </p:spTgt>
                                        </p:tgtEl>
                                        <p:attrNameLst>
                                          <p:attrName>style.visibility</p:attrName>
                                        </p:attrNameLst>
                                      </p:cBhvr>
                                      <p:to>
                                        <p:strVal val="hidden"/>
                                      </p:to>
                                    </p:set>
                                  </p:childTnLst>
                                </p:cTn>
                              </p:par>
                              <p:par>
                                <p:cTn id="45" presetID="23" presetClass="exit" presetSubtype="32" fill="hold" grpId="1" nodeType="withEffect">
                                  <p:stCondLst>
                                    <p:cond delay="0"/>
                                  </p:stCondLst>
                                  <p:childTnLst>
                                    <p:anim calcmode="lin" valueType="num">
                                      <p:cBhvr>
                                        <p:cTn id="46" dur="500" fill="hold"/>
                                        <p:tgtEl>
                                          <p:spTgt spid="6147">
                                            <p:txEl>
                                              <p:pRg st="1" end="1"/>
                                            </p:txEl>
                                          </p:spTgt>
                                        </p:tgtEl>
                                        <p:attrNameLst>
                                          <p:attrName>ppt_w</p:attrName>
                                        </p:attrNameLst>
                                      </p:cBhvr>
                                      <p:tavLst>
                                        <p:tav tm="0">
                                          <p:val>
                                            <p:strVal val="ppt_w"/>
                                          </p:val>
                                        </p:tav>
                                        <p:tav tm="100000">
                                          <p:val>
                                            <p:fltVal val="0"/>
                                          </p:val>
                                        </p:tav>
                                      </p:tavLst>
                                    </p:anim>
                                    <p:anim calcmode="lin" valueType="num">
                                      <p:cBhvr>
                                        <p:cTn id="47" dur="500" fill="hold"/>
                                        <p:tgtEl>
                                          <p:spTgt spid="6147">
                                            <p:txEl>
                                              <p:pRg st="1" end="1"/>
                                            </p:txEl>
                                          </p:spTgt>
                                        </p:tgtEl>
                                        <p:attrNameLst>
                                          <p:attrName>ppt_h</p:attrName>
                                        </p:attrNameLst>
                                      </p:cBhvr>
                                      <p:tavLst>
                                        <p:tav tm="0">
                                          <p:val>
                                            <p:strVal val="ppt_h"/>
                                          </p:val>
                                        </p:tav>
                                        <p:tav tm="100000">
                                          <p:val>
                                            <p:fltVal val="0"/>
                                          </p:val>
                                        </p:tav>
                                      </p:tavLst>
                                    </p:anim>
                                    <p:set>
                                      <p:cBhvr>
                                        <p:cTn id="48" dur="1" fill="hold">
                                          <p:stCondLst>
                                            <p:cond delay="499"/>
                                          </p:stCondLst>
                                        </p:cTn>
                                        <p:tgtEl>
                                          <p:spTgt spid="6147">
                                            <p:txEl>
                                              <p:pRg st="1" end="1"/>
                                            </p:txEl>
                                          </p:spTgt>
                                        </p:tgtEl>
                                        <p:attrNameLst>
                                          <p:attrName>style.visibility</p:attrName>
                                        </p:attrNameLst>
                                      </p:cBhvr>
                                      <p:to>
                                        <p:strVal val="hidden"/>
                                      </p:to>
                                    </p:set>
                                  </p:childTnLst>
                                </p:cTn>
                              </p:par>
                              <p:par>
                                <p:cTn id="49" presetID="23" presetClass="exit" presetSubtype="32" fill="hold" grpId="1" nodeType="withEffect">
                                  <p:stCondLst>
                                    <p:cond delay="0"/>
                                  </p:stCondLst>
                                  <p:childTnLst>
                                    <p:anim calcmode="lin" valueType="num">
                                      <p:cBhvr>
                                        <p:cTn id="50" dur="500" fill="hold"/>
                                        <p:tgtEl>
                                          <p:spTgt spid="6147">
                                            <p:txEl>
                                              <p:pRg st="2" end="2"/>
                                            </p:txEl>
                                          </p:spTgt>
                                        </p:tgtEl>
                                        <p:attrNameLst>
                                          <p:attrName>ppt_w</p:attrName>
                                        </p:attrNameLst>
                                      </p:cBhvr>
                                      <p:tavLst>
                                        <p:tav tm="0">
                                          <p:val>
                                            <p:strVal val="ppt_w"/>
                                          </p:val>
                                        </p:tav>
                                        <p:tav tm="100000">
                                          <p:val>
                                            <p:fltVal val="0"/>
                                          </p:val>
                                        </p:tav>
                                      </p:tavLst>
                                    </p:anim>
                                    <p:anim calcmode="lin" valueType="num">
                                      <p:cBhvr>
                                        <p:cTn id="51" dur="500" fill="hold"/>
                                        <p:tgtEl>
                                          <p:spTgt spid="6147">
                                            <p:txEl>
                                              <p:pRg st="2" end="2"/>
                                            </p:txEl>
                                          </p:spTgt>
                                        </p:tgtEl>
                                        <p:attrNameLst>
                                          <p:attrName>ppt_h</p:attrName>
                                        </p:attrNameLst>
                                      </p:cBhvr>
                                      <p:tavLst>
                                        <p:tav tm="0">
                                          <p:val>
                                            <p:strVal val="ppt_h"/>
                                          </p:val>
                                        </p:tav>
                                        <p:tav tm="100000">
                                          <p:val>
                                            <p:fltVal val="0"/>
                                          </p:val>
                                        </p:tav>
                                      </p:tavLst>
                                    </p:anim>
                                    <p:set>
                                      <p:cBhvr>
                                        <p:cTn id="52" dur="1" fill="hold">
                                          <p:stCondLst>
                                            <p:cond delay="499"/>
                                          </p:stCondLst>
                                        </p:cTn>
                                        <p:tgtEl>
                                          <p:spTgt spid="6147">
                                            <p:txEl>
                                              <p:pRg st="2" end="2"/>
                                            </p:txEl>
                                          </p:spTgt>
                                        </p:tgtEl>
                                        <p:attrNameLst>
                                          <p:attrName>style.visibility</p:attrName>
                                        </p:attrNameLst>
                                      </p:cBhvr>
                                      <p:to>
                                        <p:strVal val="hidden"/>
                                      </p:to>
                                    </p:set>
                                  </p:childTnLst>
                                </p:cTn>
                              </p:par>
                              <p:par>
                                <p:cTn id="53" presetID="23" presetClass="exit" presetSubtype="32" fill="hold" grpId="1" nodeType="withEffect">
                                  <p:stCondLst>
                                    <p:cond delay="0"/>
                                  </p:stCondLst>
                                  <p:childTnLst>
                                    <p:anim calcmode="lin" valueType="num">
                                      <p:cBhvr>
                                        <p:cTn id="54" dur="500" fill="hold"/>
                                        <p:tgtEl>
                                          <p:spTgt spid="6147">
                                            <p:txEl>
                                              <p:pRg st="3" end="3"/>
                                            </p:txEl>
                                          </p:spTgt>
                                        </p:tgtEl>
                                        <p:attrNameLst>
                                          <p:attrName>ppt_w</p:attrName>
                                        </p:attrNameLst>
                                      </p:cBhvr>
                                      <p:tavLst>
                                        <p:tav tm="0">
                                          <p:val>
                                            <p:strVal val="ppt_w"/>
                                          </p:val>
                                        </p:tav>
                                        <p:tav tm="100000">
                                          <p:val>
                                            <p:fltVal val="0"/>
                                          </p:val>
                                        </p:tav>
                                      </p:tavLst>
                                    </p:anim>
                                    <p:anim calcmode="lin" valueType="num">
                                      <p:cBhvr>
                                        <p:cTn id="55" dur="500" fill="hold"/>
                                        <p:tgtEl>
                                          <p:spTgt spid="6147">
                                            <p:txEl>
                                              <p:pRg st="3" end="3"/>
                                            </p:txEl>
                                          </p:spTgt>
                                        </p:tgtEl>
                                        <p:attrNameLst>
                                          <p:attrName>ppt_h</p:attrName>
                                        </p:attrNameLst>
                                      </p:cBhvr>
                                      <p:tavLst>
                                        <p:tav tm="0">
                                          <p:val>
                                            <p:strVal val="ppt_h"/>
                                          </p:val>
                                        </p:tav>
                                        <p:tav tm="100000">
                                          <p:val>
                                            <p:fltVal val="0"/>
                                          </p:val>
                                        </p:tav>
                                      </p:tavLst>
                                    </p:anim>
                                    <p:set>
                                      <p:cBhvr>
                                        <p:cTn id="56" dur="1" fill="hold">
                                          <p:stCondLst>
                                            <p:cond delay="499"/>
                                          </p:stCondLst>
                                        </p:cTn>
                                        <p:tgtEl>
                                          <p:spTgt spid="6147">
                                            <p:txEl>
                                              <p:pRg st="3" end="3"/>
                                            </p:txEl>
                                          </p:spTgt>
                                        </p:tgtEl>
                                        <p:attrNameLst>
                                          <p:attrName>style.visibility</p:attrName>
                                        </p:attrNameLst>
                                      </p:cBhvr>
                                      <p:to>
                                        <p:strVal val="hidden"/>
                                      </p:to>
                                    </p:set>
                                  </p:childTnLst>
                                </p:cTn>
                              </p:par>
                              <p:par>
                                <p:cTn id="57" presetID="23" presetClass="exit" presetSubtype="32" fill="hold" grpId="1" nodeType="withEffect">
                                  <p:stCondLst>
                                    <p:cond delay="0"/>
                                  </p:stCondLst>
                                  <p:childTnLst>
                                    <p:anim calcmode="lin" valueType="num">
                                      <p:cBhvr>
                                        <p:cTn id="58" dur="500" fill="hold"/>
                                        <p:tgtEl>
                                          <p:spTgt spid="6147">
                                            <p:txEl>
                                              <p:pRg st="4" end="4"/>
                                            </p:txEl>
                                          </p:spTgt>
                                        </p:tgtEl>
                                        <p:attrNameLst>
                                          <p:attrName>ppt_w</p:attrName>
                                        </p:attrNameLst>
                                      </p:cBhvr>
                                      <p:tavLst>
                                        <p:tav tm="0">
                                          <p:val>
                                            <p:strVal val="ppt_w"/>
                                          </p:val>
                                        </p:tav>
                                        <p:tav tm="100000">
                                          <p:val>
                                            <p:fltVal val="0"/>
                                          </p:val>
                                        </p:tav>
                                      </p:tavLst>
                                    </p:anim>
                                    <p:anim calcmode="lin" valueType="num">
                                      <p:cBhvr>
                                        <p:cTn id="59" dur="500" fill="hold"/>
                                        <p:tgtEl>
                                          <p:spTgt spid="6147">
                                            <p:txEl>
                                              <p:pRg st="4" end="4"/>
                                            </p:txEl>
                                          </p:spTgt>
                                        </p:tgtEl>
                                        <p:attrNameLst>
                                          <p:attrName>ppt_h</p:attrName>
                                        </p:attrNameLst>
                                      </p:cBhvr>
                                      <p:tavLst>
                                        <p:tav tm="0">
                                          <p:val>
                                            <p:strVal val="ppt_h"/>
                                          </p:val>
                                        </p:tav>
                                        <p:tav tm="100000">
                                          <p:val>
                                            <p:fltVal val="0"/>
                                          </p:val>
                                        </p:tav>
                                      </p:tavLst>
                                    </p:anim>
                                    <p:set>
                                      <p:cBhvr>
                                        <p:cTn id="60" dur="1" fill="hold">
                                          <p:stCondLst>
                                            <p:cond delay="499"/>
                                          </p:stCondLst>
                                        </p:cTn>
                                        <p:tgtEl>
                                          <p:spTgt spid="6147">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6" grpId="1"/>
      <p:bldP spid="6146" grpId="2"/>
      <p:bldP spid="6147" grpId="0" build="p">
        <p:tmplLst>
          <p:tmpl lvl="1">
            <p:tnLst>
              <p:par>
                <p:cTn presetID="23" presetClass="entr" presetSubtype="16" fill="hold" nodeType="withEffect">
                  <p:stCondLst>
                    <p:cond delay="400"/>
                  </p:stCondLst>
                  <p:childTnLst>
                    <p:set>
                      <p:cBhvr>
                        <p:cTn dur="1" fill="hold">
                          <p:stCondLst>
                            <p:cond delay="0"/>
                          </p:stCondLst>
                        </p:cTn>
                        <p:tgtEl>
                          <p:spTgt spid="6147"/>
                        </p:tgtEl>
                        <p:attrNameLst>
                          <p:attrName>style.visibility</p:attrName>
                        </p:attrNameLst>
                      </p:cBhvr>
                      <p:to>
                        <p:strVal val="visible"/>
                      </p:to>
                    </p:set>
                    <p:anim calcmode="lin" valueType="num">
                      <p:cBhvr>
                        <p:cTn dur="500" fill="hold"/>
                        <p:tgtEl>
                          <p:spTgt spid="6147"/>
                        </p:tgtEl>
                        <p:attrNameLst>
                          <p:attrName>ppt_w</p:attrName>
                        </p:attrNameLst>
                      </p:cBhvr>
                      <p:tavLst>
                        <p:tav tm="0">
                          <p:val>
                            <p:fltVal val="0"/>
                          </p:val>
                        </p:tav>
                        <p:tav tm="100000">
                          <p:val>
                            <p:strVal val="#ppt_w"/>
                          </p:val>
                        </p:tav>
                      </p:tavLst>
                    </p:anim>
                    <p:anim calcmode="lin" valueType="num">
                      <p:cBhvr>
                        <p:cTn dur="500" fill="hold"/>
                        <p:tgtEl>
                          <p:spTgt spid="6147"/>
                        </p:tgtEl>
                        <p:attrNameLst>
                          <p:attrName>ppt_h</p:attrName>
                        </p:attrNameLst>
                      </p:cBhvr>
                      <p:tavLst>
                        <p:tav tm="0">
                          <p:val>
                            <p:fltVal val="0"/>
                          </p:val>
                        </p:tav>
                        <p:tav tm="100000">
                          <p:val>
                            <p:strVal val="#ppt_h"/>
                          </p:val>
                        </p:tav>
                      </p:tavLst>
                    </p:anim>
                  </p:childTnLst>
                </p:cTn>
              </p:par>
            </p:tnLst>
          </p:tmpl>
          <p:tmpl lvl="2">
            <p:tnLst>
              <p:par>
                <p:cTn presetID="23" presetClass="entr" presetSubtype="16" fill="hold" nodeType="withEffect">
                  <p:stCondLst>
                    <p:cond delay="0"/>
                  </p:stCondLst>
                  <p:childTnLst>
                    <p:set>
                      <p:cBhvr>
                        <p:cTn dur="1" fill="hold">
                          <p:stCondLst>
                            <p:cond delay="0"/>
                          </p:stCondLst>
                        </p:cTn>
                        <p:tgtEl>
                          <p:spTgt spid="6147"/>
                        </p:tgtEl>
                        <p:attrNameLst>
                          <p:attrName>style.visibility</p:attrName>
                        </p:attrNameLst>
                      </p:cBhvr>
                      <p:to>
                        <p:strVal val="visible"/>
                      </p:to>
                    </p:set>
                    <p:anim calcmode="lin" valueType="num">
                      <p:cBhvr>
                        <p:cTn dur="500" fill="hold"/>
                        <p:tgtEl>
                          <p:spTgt spid="6147"/>
                        </p:tgtEl>
                        <p:attrNameLst>
                          <p:attrName>ppt_w</p:attrName>
                        </p:attrNameLst>
                      </p:cBhvr>
                      <p:tavLst>
                        <p:tav tm="0">
                          <p:val>
                            <p:fltVal val="0"/>
                          </p:val>
                        </p:tav>
                        <p:tav tm="100000">
                          <p:val>
                            <p:strVal val="#ppt_w"/>
                          </p:val>
                        </p:tav>
                      </p:tavLst>
                    </p:anim>
                    <p:anim calcmode="lin" valueType="num">
                      <p:cBhvr>
                        <p:cTn dur="500" fill="hold"/>
                        <p:tgtEl>
                          <p:spTgt spid="6147"/>
                        </p:tgtEl>
                        <p:attrNameLst>
                          <p:attrName>ppt_h</p:attrName>
                        </p:attrNameLst>
                      </p:cBhvr>
                      <p:tavLst>
                        <p:tav tm="0">
                          <p:val>
                            <p:fltVal val="0"/>
                          </p:val>
                        </p:tav>
                        <p:tav tm="100000">
                          <p:val>
                            <p:strVal val="#ppt_h"/>
                          </p:val>
                        </p:tav>
                      </p:tavLst>
                    </p:anim>
                  </p:childTnLst>
                </p:cTn>
              </p:par>
            </p:tnLst>
          </p:tmpl>
          <p:tmpl lvl="3">
            <p:tnLst>
              <p:par>
                <p:cTn presetID="23" presetClass="entr" presetSubtype="16" fill="hold" nodeType="withEffect">
                  <p:stCondLst>
                    <p:cond delay="400"/>
                  </p:stCondLst>
                  <p:childTnLst>
                    <p:set>
                      <p:cBhvr>
                        <p:cTn dur="1" fill="hold">
                          <p:stCondLst>
                            <p:cond delay="0"/>
                          </p:stCondLst>
                        </p:cTn>
                        <p:tgtEl>
                          <p:spTgt spid="6147"/>
                        </p:tgtEl>
                        <p:attrNameLst>
                          <p:attrName>style.visibility</p:attrName>
                        </p:attrNameLst>
                      </p:cBhvr>
                      <p:to>
                        <p:strVal val="visible"/>
                      </p:to>
                    </p:set>
                    <p:anim calcmode="lin" valueType="num">
                      <p:cBhvr>
                        <p:cTn dur="500" fill="hold"/>
                        <p:tgtEl>
                          <p:spTgt spid="6147"/>
                        </p:tgtEl>
                        <p:attrNameLst>
                          <p:attrName>ppt_w</p:attrName>
                        </p:attrNameLst>
                      </p:cBhvr>
                      <p:tavLst>
                        <p:tav tm="0">
                          <p:val>
                            <p:fltVal val="0"/>
                          </p:val>
                        </p:tav>
                        <p:tav tm="100000">
                          <p:val>
                            <p:strVal val="#ppt_w"/>
                          </p:val>
                        </p:tav>
                      </p:tavLst>
                    </p:anim>
                    <p:anim calcmode="lin" valueType="num">
                      <p:cBhvr>
                        <p:cTn dur="500" fill="hold"/>
                        <p:tgtEl>
                          <p:spTgt spid="6147"/>
                        </p:tgtEl>
                        <p:attrNameLst>
                          <p:attrName>ppt_h</p:attrName>
                        </p:attrNameLst>
                      </p:cBhvr>
                      <p:tavLst>
                        <p:tav tm="0">
                          <p:val>
                            <p:fltVal val="0"/>
                          </p:val>
                        </p:tav>
                        <p:tav tm="100000">
                          <p:val>
                            <p:strVal val="#ppt_h"/>
                          </p:val>
                        </p:tav>
                      </p:tavLst>
                    </p:anim>
                  </p:childTnLst>
                </p:cTn>
              </p:par>
            </p:tnLst>
          </p:tmpl>
          <p:tmpl lvl="4">
            <p:tnLst>
              <p:par>
                <p:cTn presetID="23" presetClass="entr" presetSubtype="16" fill="hold" nodeType="withEffect">
                  <p:stCondLst>
                    <p:cond delay="400"/>
                  </p:stCondLst>
                  <p:childTnLst>
                    <p:set>
                      <p:cBhvr>
                        <p:cTn dur="1" fill="hold">
                          <p:stCondLst>
                            <p:cond delay="0"/>
                          </p:stCondLst>
                        </p:cTn>
                        <p:tgtEl>
                          <p:spTgt spid="6147"/>
                        </p:tgtEl>
                        <p:attrNameLst>
                          <p:attrName>style.visibility</p:attrName>
                        </p:attrNameLst>
                      </p:cBhvr>
                      <p:to>
                        <p:strVal val="visible"/>
                      </p:to>
                    </p:set>
                    <p:anim calcmode="lin" valueType="num">
                      <p:cBhvr>
                        <p:cTn dur="500" fill="hold"/>
                        <p:tgtEl>
                          <p:spTgt spid="6147"/>
                        </p:tgtEl>
                        <p:attrNameLst>
                          <p:attrName>ppt_w</p:attrName>
                        </p:attrNameLst>
                      </p:cBhvr>
                      <p:tavLst>
                        <p:tav tm="0">
                          <p:val>
                            <p:fltVal val="0"/>
                          </p:val>
                        </p:tav>
                        <p:tav tm="100000">
                          <p:val>
                            <p:strVal val="#ppt_w"/>
                          </p:val>
                        </p:tav>
                      </p:tavLst>
                    </p:anim>
                    <p:anim calcmode="lin" valueType="num">
                      <p:cBhvr>
                        <p:cTn dur="500" fill="hold"/>
                        <p:tgtEl>
                          <p:spTgt spid="6147"/>
                        </p:tgtEl>
                        <p:attrNameLst>
                          <p:attrName>ppt_h</p:attrName>
                        </p:attrNameLst>
                      </p:cBhvr>
                      <p:tavLst>
                        <p:tav tm="0">
                          <p:val>
                            <p:fltVal val="0"/>
                          </p:val>
                        </p:tav>
                        <p:tav tm="100000">
                          <p:val>
                            <p:strVal val="#ppt_h"/>
                          </p:val>
                        </p:tav>
                      </p:tavLst>
                    </p:anim>
                  </p:childTnLst>
                </p:cTn>
              </p:par>
            </p:tnLst>
          </p:tmpl>
          <p:tmpl lvl="5">
            <p:tnLst>
              <p:par>
                <p:cTn presetID="23" presetClass="entr" presetSubtype="16" fill="hold" nodeType="withEffect">
                  <p:stCondLst>
                    <p:cond delay="400"/>
                  </p:stCondLst>
                  <p:childTnLst>
                    <p:set>
                      <p:cBhvr>
                        <p:cTn dur="1" fill="hold">
                          <p:stCondLst>
                            <p:cond delay="0"/>
                          </p:stCondLst>
                        </p:cTn>
                        <p:tgtEl>
                          <p:spTgt spid="6147"/>
                        </p:tgtEl>
                        <p:attrNameLst>
                          <p:attrName>style.visibility</p:attrName>
                        </p:attrNameLst>
                      </p:cBhvr>
                      <p:to>
                        <p:strVal val="visible"/>
                      </p:to>
                    </p:set>
                    <p:anim calcmode="lin" valueType="num">
                      <p:cBhvr>
                        <p:cTn dur="500" fill="hold"/>
                        <p:tgtEl>
                          <p:spTgt spid="6147"/>
                        </p:tgtEl>
                        <p:attrNameLst>
                          <p:attrName>ppt_w</p:attrName>
                        </p:attrNameLst>
                      </p:cBhvr>
                      <p:tavLst>
                        <p:tav tm="0">
                          <p:val>
                            <p:fltVal val="0"/>
                          </p:val>
                        </p:tav>
                        <p:tav tm="100000">
                          <p:val>
                            <p:strVal val="#ppt_w"/>
                          </p:val>
                        </p:tav>
                      </p:tavLst>
                    </p:anim>
                    <p:anim calcmode="lin" valueType="num">
                      <p:cBhvr>
                        <p:cTn dur="500" fill="hold"/>
                        <p:tgtEl>
                          <p:spTgt spid="6147"/>
                        </p:tgtEl>
                        <p:attrNameLst>
                          <p:attrName>ppt_h</p:attrName>
                        </p:attrNameLst>
                      </p:cBhvr>
                      <p:tavLst>
                        <p:tav tm="0">
                          <p:val>
                            <p:fltVal val="0"/>
                          </p:val>
                        </p:tav>
                        <p:tav tm="100000">
                          <p:val>
                            <p:strVal val="#ppt_h"/>
                          </p:val>
                        </p:tav>
                      </p:tavLst>
                    </p:anim>
                  </p:childTnLst>
                </p:cTn>
              </p:par>
            </p:tnLst>
          </p:tmpl>
        </p:tmplLst>
      </p:bldP>
      <p:bldP spid="6147" grpId="1" build="allAtOnce">
        <p:tmplLst>
          <p:tmpl lvl="1">
            <p:tnLst>
              <p:par>
                <p:cTn presetID="23" presetClass="exit" presetSubtype="32" fill="hold" nodeType="withEffect">
                  <p:stCondLst>
                    <p:cond delay="0"/>
                  </p:stCondLst>
                  <p:childTnLst>
                    <p:anim calcmode="lin" valueType="num">
                      <p:cBhvr>
                        <p:cTn dur="500" fill="hold"/>
                        <p:tgtEl>
                          <p:spTgt spid="6147"/>
                        </p:tgtEl>
                        <p:attrNameLst>
                          <p:attrName>ppt_w</p:attrName>
                        </p:attrNameLst>
                      </p:cBhvr>
                      <p:tavLst>
                        <p:tav tm="0">
                          <p:val>
                            <p:strVal val="ppt_w"/>
                          </p:val>
                        </p:tav>
                        <p:tav tm="100000">
                          <p:val>
                            <p:fltVal val="0"/>
                          </p:val>
                        </p:tav>
                      </p:tavLst>
                    </p:anim>
                    <p:anim calcmode="lin" valueType="num">
                      <p:cBhvr>
                        <p:cTn dur="500" fill="hold"/>
                        <p:tgtEl>
                          <p:spTgt spid="6147"/>
                        </p:tgtEl>
                        <p:attrNameLst>
                          <p:attrName>ppt_h</p:attrName>
                        </p:attrNameLst>
                      </p:cBhvr>
                      <p:tavLst>
                        <p:tav tm="0">
                          <p:val>
                            <p:strVal val="ppt_h"/>
                          </p:val>
                        </p:tav>
                        <p:tav tm="100000">
                          <p:val>
                            <p:fltVal val="0"/>
                          </p:val>
                        </p:tav>
                      </p:tavLst>
                    </p:anim>
                    <p:set>
                      <p:cBhvr>
                        <p:cTn dur="1" fill="hold">
                          <p:stCondLst>
                            <p:cond delay="499"/>
                          </p:stCondLst>
                        </p:cTn>
                        <p:tgtEl>
                          <p:spTgt spid="6147"/>
                        </p:tgtEl>
                        <p:attrNameLst>
                          <p:attrName>style.visibility</p:attrName>
                        </p:attrNameLst>
                      </p:cBhvr>
                      <p:to>
                        <p:strVal val="hidden"/>
                      </p:to>
                    </p:set>
                  </p:childTnLst>
                </p:cTn>
              </p:par>
            </p:tnLst>
          </p:tmpl>
          <p:tmpl lvl="2">
            <p:tnLst>
              <p:par>
                <p:cTn presetID="23" presetClass="exit" presetSubtype="32" fill="hold" nodeType="withEffect">
                  <p:stCondLst>
                    <p:cond delay="0"/>
                  </p:stCondLst>
                  <p:childTnLst>
                    <p:anim calcmode="lin" valueType="num">
                      <p:cBhvr>
                        <p:cTn dur="500" fill="hold"/>
                        <p:tgtEl>
                          <p:spTgt spid="6147"/>
                        </p:tgtEl>
                        <p:attrNameLst>
                          <p:attrName>ppt_w</p:attrName>
                        </p:attrNameLst>
                      </p:cBhvr>
                      <p:tavLst>
                        <p:tav tm="0">
                          <p:val>
                            <p:strVal val="ppt_w"/>
                          </p:val>
                        </p:tav>
                        <p:tav tm="100000">
                          <p:val>
                            <p:fltVal val="0"/>
                          </p:val>
                        </p:tav>
                      </p:tavLst>
                    </p:anim>
                    <p:anim calcmode="lin" valueType="num">
                      <p:cBhvr>
                        <p:cTn dur="500" fill="hold"/>
                        <p:tgtEl>
                          <p:spTgt spid="6147"/>
                        </p:tgtEl>
                        <p:attrNameLst>
                          <p:attrName>ppt_h</p:attrName>
                        </p:attrNameLst>
                      </p:cBhvr>
                      <p:tavLst>
                        <p:tav tm="0">
                          <p:val>
                            <p:strVal val="ppt_h"/>
                          </p:val>
                        </p:tav>
                        <p:tav tm="100000">
                          <p:val>
                            <p:fltVal val="0"/>
                          </p:val>
                        </p:tav>
                      </p:tavLst>
                    </p:anim>
                    <p:set>
                      <p:cBhvr>
                        <p:cTn dur="1" fill="hold">
                          <p:stCondLst>
                            <p:cond delay="499"/>
                          </p:stCondLst>
                        </p:cTn>
                        <p:tgtEl>
                          <p:spTgt spid="6147"/>
                        </p:tgtEl>
                        <p:attrNameLst>
                          <p:attrName>style.visibility</p:attrName>
                        </p:attrNameLst>
                      </p:cBhvr>
                      <p:to>
                        <p:strVal val="hidden"/>
                      </p:to>
                    </p:set>
                  </p:childTnLst>
                </p:cTn>
              </p:par>
            </p:tnLst>
          </p:tmpl>
          <p:tmpl lvl="3">
            <p:tnLst>
              <p:par>
                <p:cTn presetID="23" presetClass="exit" presetSubtype="32" fill="hold" nodeType="withEffect">
                  <p:stCondLst>
                    <p:cond delay="0"/>
                  </p:stCondLst>
                  <p:childTnLst>
                    <p:anim calcmode="lin" valueType="num">
                      <p:cBhvr>
                        <p:cTn dur="500" fill="hold"/>
                        <p:tgtEl>
                          <p:spTgt spid="6147"/>
                        </p:tgtEl>
                        <p:attrNameLst>
                          <p:attrName>ppt_w</p:attrName>
                        </p:attrNameLst>
                      </p:cBhvr>
                      <p:tavLst>
                        <p:tav tm="0">
                          <p:val>
                            <p:strVal val="ppt_w"/>
                          </p:val>
                        </p:tav>
                        <p:tav tm="100000">
                          <p:val>
                            <p:fltVal val="0"/>
                          </p:val>
                        </p:tav>
                      </p:tavLst>
                    </p:anim>
                    <p:anim calcmode="lin" valueType="num">
                      <p:cBhvr>
                        <p:cTn dur="500" fill="hold"/>
                        <p:tgtEl>
                          <p:spTgt spid="6147"/>
                        </p:tgtEl>
                        <p:attrNameLst>
                          <p:attrName>ppt_h</p:attrName>
                        </p:attrNameLst>
                      </p:cBhvr>
                      <p:tavLst>
                        <p:tav tm="0">
                          <p:val>
                            <p:strVal val="ppt_h"/>
                          </p:val>
                        </p:tav>
                        <p:tav tm="100000">
                          <p:val>
                            <p:fltVal val="0"/>
                          </p:val>
                        </p:tav>
                      </p:tavLst>
                    </p:anim>
                    <p:set>
                      <p:cBhvr>
                        <p:cTn dur="1" fill="hold">
                          <p:stCondLst>
                            <p:cond delay="499"/>
                          </p:stCondLst>
                        </p:cTn>
                        <p:tgtEl>
                          <p:spTgt spid="6147"/>
                        </p:tgtEl>
                        <p:attrNameLst>
                          <p:attrName>style.visibility</p:attrName>
                        </p:attrNameLst>
                      </p:cBhvr>
                      <p:to>
                        <p:strVal val="hidden"/>
                      </p:to>
                    </p:set>
                  </p:childTnLst>
                </p:cTn>
              </p:par>
            </p:tnLst>
          </p:tmpl>
          <p:tmpl lvl="4">
            <p:tnLst>
              <p:par>
                <p:cTn presetID="23" presetClass="exit" presetSubtype="32" fill="hold" nodeType="withEffect">
                  <p:stCondLst>
                    <p:cond delay="0"/>
                  </p:stCondLst>
                  <p:childTnLst>
                    <p:anim calcmode="lin" valueType="num">
                      <p:cBhvr>
                        <p:cTn dur="500" fill="hold"/>
                        <p:tgtEl>
                          <p:spTgt spid="6147"/>
                        </p:tgtEl>
                        <p:attrNameLst>
                          <p:attrName>ppt_w</p:attrName>
                        </p:attrNameLst>
                      </p:cBhvr>
                      <p:tavLst>
                        <p:tav tm="0">
                          <p:val>
                            <p:strVal val="ppt_w"/>
                          </p:val>
                        </p:tav>
                        <p:tav tm="100000">
                          <p:val>
                            <p:fltVal val="0"/>
                          </p:val>
                        </p:tav>
                      </p:tavLst>
                    </p:anim>
                    <p:anim calcmode="lin" valueType="num">
                      <p:cBhvr>
                        <p:cTn dur="500" fill="hold"/>
                        <p:tgtEl>
                          <p:spTgt spid="6147"/>
                        </p:tgtEl>
                        <p:attrNameLst>
                          <p:attrName>ppt_h</p:attrName>
                        </p:attrNameLst>
                      </p:cBhvr>
                      <p:tavLst>
                        <p:tav tm="0">
                          <p:val>
                            <p:strVal val="ppt_h"/>
                          </p:val>
                        </p:tav>
                        <p:tav tm="100000">
                          <p:val>
                            <p:fltVal val="0"/>
                          </p:val>
                        </p:tav>
                      </p:tavLst>
                    </p:anim>
                    <p:set>
                      <p:cBhvr>
                        <p:cTn dur="1" fill="hold">
                          <p:stCondLst>
                            <p:cond delay="499"/>
                          </p:stCondLst>
                        </p:cTn>
                        <p:tgtEl>
                          <p:spTgt spid="6147"/>
                        </p:tgtEl>
                        <p:attrNameLst>
                          <p:attrName>style.visibility</p:attrName>
                        </p:attrNameLst>
                      </p:cBhvr>
                      <p:to>
                        <p:strVal val="hidden"/>
                      </p:to>
                    </p:set>
                  </p:childTnLst>
                </p:cTn>
              </p:par>
            </p:tnLst>
          </p:tmpl>
          <p:tmpl lvl="5">
            <p:tnLst>
              <p:par>
                <p:cTn presetID="23" presetClass="exit" presetSubtype="32" fill="hold" nodeType="withEffect">
                  <p:stCondLst>
                    <p:cond delay="0"/>
                  </p:stCondLst>
                  <p:childTnLst>
                    <p:anim calcmode="lin" valueType="num">
                      <p:cBhvr>
                        <p:cTn dur="500" fill="hold"/>
                        <p:tgtEl>
                          <p:spTgt spid="6147"/>
                        </p:tgtEl>
                        <p:attrNameLst>
                          <p:attrName>ppt_w</p:attrName>
                        </p:attrNameLst>
                      </p:cBhvr>
                      <p:tavLst>
                        <p:tav tm="0">
                          <p:val>
                            <p:strVal val="ppt_w"/>
                          </p:val>
                        </p:tav>
                        <p:tav tm="100000">
                          <p:val>
                            <p:fltVal val="0"/>
                          </p:val>
                        </p:tav>
                      </p:tavLst>
                    </p:anim>
                    <p:anim calcmode="lin" valueType="num">
                      <p:cBhvr>
                        <p:cTn dur="500" fill="hold"/>
                        <p:tgtEl>
                          <p:spTgt spid="6147"/>
                        </p:tgtEl>
                        <p:attrNameLst>
                          <p:attrName>ppt_h</p:attrName>
                        </p:attrNameLst>
                      </p:cBhvr>
                      <p:tavLst>
                        <p:tav tm="0">
                          <p:val>
                            <p:strVal val="ppt_h"/>
                          </p:val>
                        </p:tav>
                        <p:tav tm="100000">
                          <p:val>
                            <p:fltVal val="0"/>
                          </p:val>
                        </p:tav>
                      </p:tavLst>
                    </p:anim>
                    <p:set>
                      <p:cBhvr>
                        <p:cTn dur="1" fill="hold">
                          <p:stCondLst>
                            <p:cond delay="499"/>
                          </p:stCondLst>
                        </p:cTn>
                        <p:tgtEl>
                          <p:spTgt spid="6147"/>
                        </p:tgtEl>
                        <p:attrNameLst>
                          <p:attrName>style.visibility</p:attrName>
                        </p:attrNameLst>
                      </p:cBhvr>
                      <p:to>
                        <p:strVal val="hidden"/>
                      </p:to>
                    </p:set>
                  </p:childTnLst>
                </p:cTn>
              </p:par>
            </p:tnLst>
          </p:tmpl>
        </p:tmplLst>
      </p:bldP>
    </p:bldLst>
  </p:timing>
  <p:hf hdr="0" ftr="0" dt="0"/>
  <p:txStyles>
    <p:titleStyle>
      <a:lvl1pPr algn="l" rtl="0" eaLnBrk="0" fontAlgn="base" hangingPunct="0">
        <a:spcBef>
          <a:spcPct val="0"/>
        </a:spcBef>
        <a:spcAft>
          <a:spcPct val="0"/>
        </a:spcAft>
        <a:defRPr sz="3000" b="1">
          <a:solidFill>
            <a:srgbClr val="000099"/>
          </a:solidFill>
          <a:latin typeface="+mj-lt"/>
          <a:ea typeface="+mj-ea"/>
          <a:cs typeface="+mj-cs"/>
        </a:defRPr>
      </a:lvl1pPr>
      <a:lvl2pPr algn="l" rtl="0" eaLnBrk="0" fontAlgn="base" hangingPunct="0">
        <a:spcBef>
          <a:spcPct val="0"/>
        </a:spcBef>
        <a:spcAft>
          <a:spcPct val="0"/>
        </a:spcAft>
        <a:defRPr sz="3000" b="1">
          <a:solidFill>
            <a:srgbClr val="000099"/>
          </a:solidFill>
          <a:latin typeface="Tahoma" pitchFamily="34" charset="0"/>
        </a:defRPr>
      </a:lvl2pPr>
      <a:lvl3pPr algn="l" rtl="0" eaLnBrk="0" fontAlgn="base" hangingPunct="0">
        <a:spcBef>
          <a:spcPct val="0"/>
        </a:spcBef>
        <a:spcAft>
          <a:spcPct val="0"/>
        </a:spcAft>
        <a:defRPr sz="3000" b="1">
          <a:solidFill>
            <a:srgbClr val="000099"/>
          </a:solidFill>
          <a:latin typeface="Tahoma" pitchFamily="34" charset="0"/>
        </a:defRPr>
      </a:lvl3pPr>
      <a:lvl4pPr algn="l" rtl="0" eaLnBrk="0" fontAlgn="base" hangingPunct="0">
        <a:spcBef>
          <a:spcPct val="0"/>
        </a:spcBef>
        <a:spcAft>
          <a:spcPct val="0"/>
        </a:spcAft>
        <a:defRPr sz="3000" b="1">
          <a:solidFill>
            <a:srgbClr val="000099"/>
          </a:solidFill>
          <a:latin typeface="Tahoma" pitchFamily="34" charset="0"/>
        </a:defRPr>
      </a:lvl4pPr>
      <a:lvl5pPr algn="l" rtl="0" eaLnBrk="0" fontAlgn="base" hangingPunct="0">
        <a:spcBef>
          <a:spcPct val="0"/>
        </a:spcBef>
        <a:spcAft>
          <a:spcPct val="0"/>
        </a:spcAft>
        <a:defRPr sz="3000" b="1">
          <a:solidFill>
            <a:srgbClr val="000099"/>
          </a:solidFill>
          <a:latin typeface="Tahoma" pitchFamily="34" charset="0"/>
        </a:defRPr>
      </a:lvl5pPr>
      <a:lvl6pPr marL="457200" algn="l" rtl="0" fontAlgn="base">
        <a:spcBef>
          <a:spcPct val="0"/>
        </a:spcBef>
        <a:spcAft>
          <a:spcPct val="0"/>
        </a:spcAft>
        <a:defRPr sz="3000" b="1">
          <a:solidFill>
            <a:srgbClr val="000099"/>
          </a:solidFill>
          <a:latin typeface="Tahoma" pitchFamily="34" charset="0"/>
        </a:defRPr>
      </a:lvl6pPr>
      <a:lvl7pPr marL="914400" algn="l" rtl="0" fontAlgn="base">
        <a:spcBef>
          <a:spcPct val="0"/>
        </a:spcBef>
        <a:spcAft>
          <a:spcPct val="0"/>
        </a:spcAft>
        <a:defRPr sz="3000" b="1">
          <a:solidFill>
            <a:srgbClr val="000099"/>
          </a:solidFill>
          <a:latin typeface="Tahoma" pitchFamily="34" charset="0"/>
        </a:defRPr>
      </a:lvl7pPr>
      <a:lvl8pPr marL="1371600" algn="l" rtl="0" fontAlgn="base">
        <a:spcBef>
          <a:spcPct val="0"/>
        </a:spcBef>
        <a:spcAft>
          <a:spcPct val="0"/>
        </a:spcAft>
        <a:defRPr sz="3000" b="1">
          <a:solidFill>
            <a:srgbClr val="000099"/>
          </a:solidFill>
          <a:latin typeface="Tahoma" pitchFamily="34" charset="0"/>
        </a:defRPr>
      </a:lvl8pPr>
      <a:lvl9pPr marL="1828800" algn="l" rtl="0" fontAlgn="base">
        <a:spcBef>
          <a:spcPct val="0"/>
        </a:spcBef>
        <a:spcAft>
          <a:spcPct val="0"/>
        </a:spcAft>
        <a:defRPr sz="3000" b="1">
          <a:solidFill>
            <a:srgbClr val="000099"/>
          </a:solidFill>
          <a:latin typeface="Tahom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Ø"/>
        <a:defRPr sz="2400">
          <a:solidFill>
            <a:srgbClr val="003DB8"/>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Ø"/>
        <a:defRPr sz="2400">
          <a:solidFill>
            <a:srgbClr val="003DB8"/>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Ø"/>
        <a:defRPr sz="2400">
          <a:solidFill>
            <a:srgbClr val="003DB8"/>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Ø"/>
        <a:defRPr sz="2400">
          <a:solidFill>
            <a:srgbClr val="003DB8"/>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Ø"/>
        <a:defRPr sz="2400">
          <a:solidFill>
            <a:srgbClr val="003DB8"/>
          </a:solidFill>
          <a:latin typeface="+mn-lt"/>
        </a:defRPr>
      </a:lvl5pPr>
      <a:lvl6pPr marL="2551113" indent="-398463" algn="l" rtl="0" fontAlgn="base">
        <a:spcBef>
          <a:spcPct val="25000"/>
        </a:spcBef>
        <a:spcAft>
          <a:spcPct val="0"/>
        </a:spcAft>
        <a:buClr>
          <a:schemeClr val="accent2"/>
        </a:buClr>
        <a:buFont typeface="Wingdings" pitchFamily="2" charset="2"/>
        <a:buChar char="Ø"/>
        <a:defRPr sz="2400">
          <a:solidFill>
            <a:srgbClr val="003DB8"/>
          </a:solidFill>
          <a:latin typeface="+mn-lt"/>
        </a:defRPr>
      </a:lvl6pPr>
      <a:lvl7pPr marL="3008313" indent="-398463" algn="l" rtl="0" fontAlgn="base">
        <a:spcBef>
          <a:spcPct val="25000"/>
        </a:spcBef>
        <a:spcAft>
          <a:spcPct val="0"/>
        </a:spcAft>
        <a:buClr>
          <a:schemeClr val="accent2"/>
        </a:buClr>
        <a:buFont typeface="Wingdings" pitchFamily="2" charset="2"/>
        <a:buChar char="Ø"/>
        <a:defRPr sz="2400">
          <a:solidFill>
            <a:srgbClr val="003DB8"/>
          </a:solidFill>
          <a:latin typeface="+mn-lt"/>
        </a:defRPr>
      </a:lvl7pPr>
      <a:lvl8pPr marL="3465513" indent="-398463" algn="l" rtl="0" fontAlgn="base">
        <a:spcBef>
          <a:spcPct val="25000"/>
        </a:spcBef>
        <a:spcAft>
          <a:spcPct val="0"/>
        </a:spcAft>
        <a:buClr>
          <a:schemeClr val="accent2"/>
        </a:buClr>
        <a:buFont typeface="Wingdings" pitchFamily="2" charset="2"/>
        <a:buChar char="Ø"/>
        <a:defRPr sz="2400">
          <a:solidFill>
            <a:srgbClr val="003DB8"/>
          </a:solidFill>
          <a:latin typeface="+mn-lt"/>
        </a:defRPr>
      </a:lvl8pPr>
      <a:lvl9pPr marL="3922713" indent="-398463" algn="l" rtl="0" fontAlgn="base">
        <a:spcBef>
          <a:spcPct val="25000"/>
        </a:spcBef>
        <a:spcAft>
          <a:spcPct val="0"/>
        </a:spcAft>
        <a:buClr>
          <a:schemeClr val="accent2"/>
        </a:buClr>
        <a:buFont typeface="Wingdings" pitchFamily="2" charset="2"/>
        <a:buChar char="Ø"/>
        <a:defRPr sz="2400">
          <a:solidFill>
            <a:srgbClr val="003DB8"/>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Slide Number Placeholder 5"/>
          <p:cNvSpPr>
            <a:spLocks noGrp="1"/>
          </p:cNvSpPr>
          <p:nvPr>
            <p:ph type="sldNum" sz="quarter" idx="12"/>
          </p:nvPr>
        </p:nvSpPr>
        <p:spPr>
          <a:noFill/>
        </p:spPr>
        <p:txBody>
          <a:bodyPr/>
          <a:lstStyle/>
          <a:p>
            <a:fld id="{A6131503-DE46-48A7-98F4-B241ECB920B5}" type="slidenum">
              <a:rPr lang="tr-TR"/>
              <a:pPr/>
              <a:t>1</a:t>
            </a:fld>
            <a:endParaRPr lang="tr-TR"/>
          </a:p>
        </p:txBody>
      </p:sp>
      <p:sp>
        <p:nvSpPr>
          <p:cNvPr id="2051" name="1 Başlık"/>
          <p:cNvSpPr>
            <a:spLocks/>
          </p:cNvSpPr>
          <p:nvPr/>
        </p:nvSpPr>
        <p:spPr bwMode="auto">
          <a:xfrm>
            <a:off x="729139" y="1628801"/>
            <a:ext cx="8263573" cy="1470025"/>
          </a:xfrm>
          <a:prstGeom prst="rect">
            <a:avLst/>
          </a:prstGeom>
          <a:noFill/>
          <a:ln w="9525">
            <a:noFill/>
            <a:miter lim="800000"/>
            <a:headEnd/>
            <a:tailEnd/>
          </a:ln>
        </p:spPr>
        <p:txBody>
          <a:bodyPr anchor="ctr"/>
          <a:lstStyle/>
          <a:p>
            <a:endParaRPr lang="tr-TR" sz="3600" dirty="0" smtClean="0">
              <a:solidFill>
                <a:srgbClr val="000099"/>
              </a:solidFill>
              <a:effectLst/>
            </a:endParaRPr>
          </a:p>
          <a:p>
            <a:endParaRPr lang="tr-TR" sz="3600" dirty="0">
              <a:solidFill>
                <a:srgbClr val="000099"/>
              </a:solidFill>
              <a:effectLst/>
            </a:endParaRPr>
          </a:p>
          <a:p>
            <a:r>
              <a:rPr lang="tr-TR" sz="3600" dirty="0" smtClean="0">
                <a:solidFill>
                  <a:srgbClr val="000099"/>
                </a:solidFill>
                <a:effectLst/>
              </a:rPr>
              <a:t>TÜRKİYE </a:t>
            </a:r>
            <a:r>
              <a:rPr lang="tr-TR" sz="3600" dirty="0" smtClean="0">
                <a:solidFill>
                  <a:srgbClr val="000099"/>
                </a:solidFill>
                <a:effectLst/>
              </a:rPr>
              <a:t>BİLİŞİM DERNEĞİ</a:t>
            </a:r>
            <a:r>
              <a:rPr lang="tr-TR" sz="3600" dirty="0">
                <a:solidFill>
                  <a:srgbClr val="000099"/>
                </a:solidFill>
                <a:effectLst/>
              </a:rPr>
              <a:t/>
            </a:r>
            <a:br>
              <a:rPr lang="tr-TR" sz="3600" dirty="0">
                <a:solidFill>
                  <a:srgbClr val="000099"/>
                </a:solidFill>
                <a:effectLst/>
              </a:rPr>
            </a:br>
            <a:endParaRPr lang="tr-TR" sz="3600" dirty="0" smtClean="0">
              <a:solidFill>
                <a:srgbClr val="000099"/>
              </a:solidFill>
              <a:effectLst/>
            </a:endParaRPr>
          </a:p>
          <a:p>
            <a:r>
              <a:rPr lang="tr-TR" sz="3600" dirty="0" smtClean="0">
                <a:solidFill>
                  <a:srgbClr val="000099"/>
                </a:solidFill>
                <a:effectLst/>
              </a:rPr>
              <a:t>TBMM </a:t>
            </a:r>
          </a:p>
          <a:p>
            <a:r>
              <a:rPr lang="tr-TR" sz="3600" dirty="0" smtClean="0">
                <a:solidFill>
                  <a:srgbClr val="000099"/>
                </a:solidFill>
                <a:effectLst/>
              </a:rPr>
              <a:t>Bilişim ve İnternet </a:t>
            </a:r>
          </a:p>
          <a:p>
            <a:r>
              <a:rPr lang="tr-TR" sz="3600" dirty="0" smtClean="0">
                <a:solidFill>
                  <a:srgbClr val="000099"/>
                </a:solidFill>
                <a:effectLst/>
              </a:rPr>
              <a:t>Araştırma  </a:t>
            </a:r>
            <a:r>
              <a:rPr lang="tr-TR" sz="3600" dirty="0" smtClean="0">
                <a:solidFill>
                  <a:srgbClr val="000099"/>
                </a:solidFill>
                <a:effectLst/>
              </a:rPr>
              <a:t>Komisyonu</a:t>
            </a:r>
            <a:endParaRPr lang="tr-TR" sz="3600" dirty="0">
              <a:solidFill>
                <a:srgbClr val="000099"/>
              </a:solidFill>
              <a:effectLst/>
            </a:endParaRPr>
          </a:p>
        </p:txBody>
      </p:sp>
      <p:sp>
        <p:nvSpPr>
          <p:cNvPr id="2052" name="2 Alt Başlık"/>
          <p:cNvSpPr>
            <a:spLocks/>
          </p:cNvSpPr>
          <p:nvPr/>
        </p:nvSpPr>
        <p:spPr bwMode="auto">
          <a:xfrm>
            <a:off x="1458278" y="3886200"/>
            <a:ext cx="6805295" cy="1752600"/>
          </a:xfrm>
          <a:prstGeom prst="rect">
            <a:avLst/>
          </a:prstGeom>
          <a:noFill/>
          <a:ln w="9525">
            <a:noFill/>
            <a:miter lim="800000"/>
            <a:headEnd/>
            <a:tailEnd/>
          </a:ln>
        </p:spPr>
        <p:txBody>
          <a:bodyPr/>
          <a:lstStyle/>
          <a:p>
            <a:pPr>
              <a:spcBef>
                <a:spcPct val="20000"/>
              </a:spcBef>
              <a:buClr>
                <a:schemeClr val="accent2"/>
              </a:buClr>
              <a:buFont typeface="Wingdings" pitchFamily="2" charset="2"/>
              <a:buNone/>
            </a:pPr>
            <a:endParaRPr lang="tr-TR" sz="2400" b="0" dirty="0" smtClean="0">
              <a:solidFill>
                <a:srgbClr val="898989"/>
              </a:solidFill>
              <a:effectLst/>
            </a:endParaRPr>
          </a:p>
          <a:p>
            <a:pPr>
              <a:spcBef>
                <a:spcPct val="20000"/>
              </a:spcBef>
              <a:buClr>
                <a:schemeClr val="accent2"/>
              </a:buClr>
              <a:buFont typeface="Wingdings" pitchFamily="2" charset="2"/>
              <a:buNone/>
            </a:pPr>
            <a:r>
              <a:rPr lang="tr-TR" sz="2400" b="0" dirty="0" smtClean="0">
                <a:solidFill>
                  <a:srgbClr val="898989"/>
                </a:solidFill>
                <a:effectLst/>
              </a:rPr>
              <a:t>Ankara</a:t>
            </a:r>
            <a:endParaRPr lang="tr-TR" sz="2400" b="0" dirty="0">
              <a:solidFill>
                <a:srgbClr val="898989"/>
              </a:solidFill>
              <a:effectLst/>
            </a:endParaRPr>
          </a:p>
          <a:p>
            <a:pPr>
              <a:spcBef>
                <a:spcPct val="20000"/>
              </a:spcBef>
              <a:buClr>
                <a:schemeClr val="accent2"/>
              </a:buClr>
              <a:buFont typeface="Wingdings" pitchFamily="2" charset="2"/>
              <a:buNone/>
            </a:pPr>
            <a:r>
              <a:rPr lang="tr-TR" sz="2400" b="0" dirty="0">
                <a:solidFill>
                  <a:srgbClr val="898989"/>
                </a:solidFill>
                <a:effectLst/>
              </a:rPr>
              <a:t>3</a:t>
            </a:r>
            <a:r>
              <a:rPr lang="tr-TR" sz="2400" b="0" dirty="0" smtClean="0">
                <a:solidFill>
                  <a:srgbClr val="898989"/>
                </a:solidFill>
                <a:effectLst/>
              </a:rPr>
              <a:t> Mayıs 2012</a:t>
            </a:r>
            <a:endParaRPr lang="tr-TR" sz="2400" b="0" dirty="0">
              <a:solidFill>
                <a:srgbClr val="898989"/>
              </a:solidFill>
              <a:effectLst/>
            </a:endParaRPr>
          </a:p>
          <a:p>
            <a:pPr>
              <a:spcBef>
                <a:spcPct val="20000"/>
              </a:spcBef>
              <a:buClr>
                <a:schemeClr val="accent2"/>
              </a:buClr>
              <a:buFont typeface="Wingdings" pitchFamily="2" charset="2"/>
              <a:buNone/>
            </a:pPr>
            <a:endParaRPr lang="tr-TR" sz="2400" b="0" dirty="0">
              <a:solidFill>
                <a:srgbClr val="898989"/>
              </a:solidFill>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Etkinlikler</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29. Ulusal Bilişim Kurultayı </a:t>
            </a:r>
          </a:p>
          <a:p>
            <a:r>
              <a:rPr lang="tr-TR" dirty="0" smtClean="0"/>
              <a:t>19. Bilgi İşlem Yöneticileri Semineri (BİMY)</a:t>
            </a:r>
            <a:endParaRPr lang="tr-TR" dirty="0"/>
          </a:p>
          <a:p>
            <a:r>
              <a:rPr lang="tr-TR" dirty="0" smtClean="0"/>
              <a:t>14. Kamu-BİB Platformu</a:t>
            </a:r>
          </a:p>
          <a:p>
            <a:r>
              <a:rPr lang="tr-TR" dirty="0" smtClean="0"/>
              <a:t>2. Uluslararası Bilişim Hukuku Kongresi </a:t>
            </a:r>
          </a:p>
          <a:p>
            <a:r>
              <a:rPr lang="tr-TR" dirty="0" smtClean="0"/>
              <a:t>5. İstanbul Bilişim Kongresi</a:t>
            </a:r>
          </a:p>
          <a:p>
            <a:endParaRPr lang="tr-TR" dirty="0" smtClean="0"/>
          </a:p>
          <a:p>
            <a:pPr marL="0" indent="0">
              <a:buNone/>
            </a:pPr>
            <a:endParaRPr lang="tr-TR" dirty="0"/>
          </a:p>
        </p:txBody>
      </p:sp>
      <p:sp>
        <p:nvSpPr>
          <p:cNvPr id="4" name="Slayt Numarası Yer Tutucusu 3"/>
          <p:cNvSpPr>
            <a:spLocks noGrp="1"/>
          </p:cNvSpPr>
          <p:nvPr>
            <p:ph type="sldNum" sz="quarter" idx="12"/>
          </p:nvPr>
        </p:nvSpPr>
        <p:spPr/>
        <p:txBody>
          <a:bodyPr/>
          <a:lstStyle/>
          <a:p>
            <a:pPr>
              <a:defRPr/>
            </a:pPr>
            <a:fld id="{96B27E72-0412-4647-AC9A-18F0222196C5}" type="slidenum">
              <a:rPr lang="tr-TR" smtClean="0"/>
              <a:pPr>
                <a:defRPr/>
              </a:pPr>
              <a:t>10</a:t>
            </a:fld>
            <a:endParaRPr lang="tr-TR"/>
          </a:p>
        </p:txBody>
      </p:sp>
    </p:spTree>
    <p:extLst>
      <p:ext uri="{BB962C8B-B14F-4D97-AF65-F5344CB8AC3E}">
        <p14:creationId xmlns:p14="http://schemas.microsoft.com/office/powerpoint/2010/main" val="1406630956"/>
      </p:ext>
    </p:extLst>
  </p:cSld>
  <p:clrMapOvr>
    <a:masterClrMapping/>
  </p:clrMapOvr>
  <p:transition>
    <p:pull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pPr>
              <a:defRPr/>
            </a:pPr>
            <a:fld id="{96B27E72-0412-4647-AC9A-18F0222196C5}" type="slidenum">
              <a:rPr lang="tr-TR" smtClean="0"/>
              <a:pPr>
                <a:defRPr/>
              </a:pPr>
              <a:t>11</a:t>
            </a:fld>
            <a:endParaRPr lang="tr-T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8007" y="1196752"/>
            <a:ext cx="7848872" cy="5473223"/>
          </a:xfrm>
          <a:prstGeom prst="rect">
            <a:avLst/>
          </a:prstGeom>
        </p:spPr>
      </p:pic>
      <p:sp>
        <p:nvSpPr>
          <p:cNvPr id="7" name="Rectangle 2"/>
          <p:cNvSpPr>
            <a:spLocks noGrp="1" noChangeArrowheads="1"/>
          </p:cNvSpPr>
          <p:nvPr>
            <p:ph type="title"/>
          </p:nvPr>
        </p:nvSpPr>
        <p:spPr bwMode="auto">
          <a:xfrm>
            <a:off x="727451" y="304801"/>
            <a:ext cx="8506619" cy="747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dirty="0" smtClean="0"/>
              <a:t>Uluslararası Üyeliklerimiz</a:t>
            </a:r>
            <a:endParaRPr lang="tr-TR" dirty="0"/>
          </a:p>
        </p:txBody>
      </p:sp>
    </p:spTree>
    <p:extLst>
      <p:ext uri="{BB962C8B-B14F-4D97-AF65-F5344CB8AC3E}">
        <p14:creationId xmlns:p14="http://schemas.microsoft.com/office/powerpoint/2010/main" val="807194856"/>
      </p:ext>
    </p:extLst>
  </p:cSld>
  <p:clrMapOvr>
    <a:masterClrMapping/>
  </p:clrMapOvr>
  <p:transition>
    <p:pull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pPr>
              <a:defRPr/>
            </a:pPr>
            <a:fld id="{96B27E72-0412-4647-AC9A-18F0222196C5}" type="slidenum">
              <a:rPr lang="tr-TR" smtClean="0"/>
              <a:pPr>
                <a:defRPr/>
              </a:pPr>
              <a:t>12</a:t>
            </a:fld>
            <a:endParaRPr lang="tr-T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493" y="1196752"/>
            <a:ext cx="7541567" cy="4978432"/>
          </a:xfrm>
          <a:prstGeom prst="rect">
            <a:avLst/>
          </a:prstGeom>
        </p:spPr>
      </p:pic>
      <p:sp>
        <p:nvSpPr>
          <p:cNvPr id="6" name="Rectangle 2"/>
          <p:cNvSpPr>
            <a:spLocks noGrp="1" noChangeArrowheads="1"/>
          </p:cNvSpPr>
          <p:nvPr>
            <p:ph type="title"/>
          </p:nvPr>
        </p:nvSpPr>
        <p:spPr bwMode="auto">
          <a:xfrm>
            <a:off x="727451" y="304801"/>
            <a:ext cx="8506619" cy="747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dirty="0" smtClean="0"/>
              <a:t>Uluslararası Üyeliklerimiz</a:t>
            </a:r>
            <a:endParaRPr lang="tr-TR" dirty="0"/>
          </a:p>
        </p:txBody>
      </p:sp>
    </p:spTree>
    <p:extLst>
      <p:ext uri="{BB962C8B-B14F-4D97-AF65-F5344CB8AC3E}">
        <p14:creationId xmlns:p14="http://schemas.microsoft.com/office/powerpoint/2010/main" val="3901154037"/>
      </p:ext>
    </p:extLst>
  </p:cSld>
  <p:clrMapOvr>
    <a:masterClrMapping/>
  </p:clrMapOvr>
  <p:transition>
    <p:pull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900485" y="332656"/>
            <a:ext cx="711923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tr-TR" sz="3000" dirty="0">
                <a:solidFill>
                  <a:srgbClr val="000099"/>
                </a:solidFill>
                <a:latin typeface="+mj-lt"/>
                <a:ea typeface="+mj-ea"/>
                <a:cs typeface="+mj-cs"/>
              </a:rPr>
              <a:t>TBD</a:t>
            </a:r>
          </a:p>
        </p:txBody>
      </p:sp>
      <p:sp>
        <p:nvSpPr>
          <p:cNvPr id="3079" name="Text Box 7"/>
          <p:cNvSpPr txBox="1">
            <a:spLocks noChangeArrowheads="1"/>
          </p:cNvSpPr>
          <p:nvPr/>
        </p:nvSpPr>
        <p:spPr bwMode="auto">
          <a:xfrm>
            <a:off x="607896" y="2492896"/>
            <a:ext cx="8650084"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sz="2400" b="0" dirty="0">
                <a:solidFill>
                  <a:srgbClr val="003DB8"/>
                </a:solidFill>
                <a:latin typeface="+mn-lt"/>
              </a:rPr>
              <a:t>Türkiye’nin bilişim çalışanlarını bir çatı altında toplayan Türkiye Bilişim Derneği (TBD), ülkenin en eski, en çok üyesi olan bilişim meslek örgütüdür</a:t>
            </a:r>
            <a:r>
              <a:rPr lang="tr-TR" sz="3200" b="0" dirty="0">
                <a:solidFill>
                  <a:schemeClr val="tx1"/>
                </a:solidFill>
              </a:rPr>
              <a:t>.</a:t>
            </a:r>
          </a:p>
        </p:txBody>
      </p:sp>
    </p:spTree>
    <p:extLst>
      <p:ext uri="{BB962C8B-B14F-4D97-AF65-F5344CB8AC3E}">
        <p14:creationId xmlns:p14="http://schemas.microsoft.com/office/powerpoint/2010/main" val="3227810352"/>
      </p:ext>
    </p:extLst>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dirty="0" smtClean="0"/>
              <a:t>Bilişim ve Türkiye</a:t>
            </a:r>
            <a:endParaRPr lang="en-US" dirty="0"/>
          </a:p>
        </p:txBody>
      </p:sp>
      <p:sp>
        <p:nvSpPr>
          <p:cNvPr id="27651" name="Rectangle 3"/>
          <p:cNvSpPr>
            <a:spLocks noGrp="1" noChangeArrowheads="1"/>
          </p:cNvSpPr>
          <p:nvPr>
            <p:ph type="body" idx="1"/>
          </p:nvPr>
        </p:nvSpPr>
        <p:spPr bwMode="auto">
          <a:xfrm>
            <a:off x="486093" y="1639888"/>
            <a:ext cx="8749665" cy="452596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sz="2000" dirty="0"/>
              <a:t>74 milyon nüfus, 17 milyon öğrenci</a:t>
            </a:r>
          </a:p>
          <a:p>
            <a:pPr>
              <a:buFontTx/>
              <a:buNone/>
            </a:pPr>
            <a:r>
              <a:rPr lang="tr-TR" sz="2000" dirty="0"/>
              <a:t>    </a:t>
            </a:r>
            <a:r>
              <a:rPr lang="tr-TR" sz="1800" dirty="0"/>
              <a:t>(Birleşmiş </a:t>
            </a:r>
            <a:r>
              <a:rPr lang="tr-TR" sz="1800" dirty="0" err="1"/>
              <a:t>Milletler’in</a:t>
            </a:r>
            <a:r>
              <a:rPr lang="tr-TR" sz="1800" dirty="0"/>
              <a:t> verilerine göre dünya nüfusu 7 milyara ulaşmıştır. Ülkemiz, 212 ülke içinde 74 milyonluk nüfusuyla 17. sırada yer almaktadır. 17 milyon ilk ve ortaöğretim öğrencisi okula gitmektedir. Dünyadaki ülkelerden 155’inin nüfusu, öğrenci sayımız olan 17 milyonun altındadır.)</a:t>
            </a:r>
            <a:endParaRPr lang="en-US" sz="1800" dirty="0"/>
          </a:p>
          <a:p>
            <a:r>
              <a:rPr lang="tr-TR" sz="2000" dirty="0"/>
              <a:t>BT Pazarı 33 Milyar USD</a:t>
            </a:r>
          </a:p>
          <a:p>
            <a:r>
              <a:rPr lang="tr-TR" sz="2000" dirty="0"/>
              <a:t>3G Abone Sayısı 17 milyon</a:t>
            </a:r>
          </a:p>
          <a:p>
            <a:r>
              <a:rPr lang="tr-TR" sz="2000" dirty="0"/>
              <a:t>Genişbant Abone Sayısı 8 milyon</a:t>
            </a:r>
          </a:p>
          <a:p>
            <a:r>
              <a:rPr lang="tr-TR" sz="2000" dirty="0"/>
              <a:t>27 kamu kurumu 223 hizmeti e-Devlet Kapısı ile sunuyor</a:t>
            </a:r>
          </a:p>
          <a:p>
            <a:r>
              <a:rPr lang="tr-TR" sz="2000" dirty="0"/>
              <a:t>135 Milyar USD ihracat</a:t>
            </a:r>
          </a:p>
          <a:p>
            <a:r>
              <a:rPr lang="tr-TR" sz="2000" dirty="0"/>
              <a:t>240 Milyar USD ithalat (teknoloji ağırlıklı)</a:t>
            </a:r>
          </a:p>
          <a:p>
            <a:r>
              <a:rPr lang="tr-TR" sz="2000" dirty="0"/>
              <a:t>Dünyanın 16. büyük ekonomisi</a:t>
            </a:r>
          </a:p>
          <a:p>
            <a:r>
              <a:rPr lang="tr-TR" sz="2000" dirty="0"/>
              <a:t>Refah </a:t>
            </a:r>
            <a:r>
              <a:rPr lang="tr-TR" sz="2000" dirty="0" err="1"/>
              <a:t>Düzeyi’nde</a:t>
            </a:r>
            <a:r>
              <a:rPr lang="tr-TR" sz="2000" dirty="0"/>
              <a:t> 92. sırada</a:t>
            </a:r>
          </a:p>
        </p:txBody>
      </p:sp>
    </p:spTree>
    <p:extLst>
      <p:ext uri="{BB962C8B-B14F-4D97-AF65-F5344CB8AC3E}">
        <p14:creationId xmlns:p14="http://schemas.microsoft.com/office/powerpoint/2010/main" val="1575778867"/>
      </p:ext>
    </p:extLst>
  </p:cSld>
  <p:clrMapOvr>
    <a:masterClrMapping/>
  </p:clrMapOvr>
  <p:transition>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dirty="0" err="1"/>
              <a:t>Bilişimsizlik</a:t>
            </a:r>
            <a:r>
              <a:rPr lang="tr-TR" dirty="0"/>
              <a:t> Maliyeti</a:t>
            </a:r>
            <a:endParaRPr lang="en-US" dirty="0"/>
          </a:p>
        </p:txBody>
      </p:sp>
      <p:sp>
        <p:nvSpPr>
          <p:cNvPr id="26627"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a:t>Bilişim teknolojilerinin hiç kullanılmaması ya da etkin ve verimli olarak kullanılmamasından kaynaklanan doğrudan ya da dolaylı kayıplar nedeniyle katlanmak zorunda olduğumuz maliyet.</a:t>
            </a:r>
            <a:endParaRPr lang="en-US"/>
          </a:p>
        </p:txBody>
      </p:sp>
    </p:spTree>
    <p:extLst>
      <p:ext uri="{BB962C8B-B14F-4D97-AF65-F5344CB8AC3E}">
        <p14:creationId xmlns:p14="http://schemas.microsoft.com/office/powerpoint/2010/main" val="3900984322"/>
      </p:ext>
    </p:extLst>
  </p:cSld>
  <p:clrMapOvr>
    <a:masterClrMapping/>
  </p:clrMapOvr>
  <p:transition>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a:t>YARIN</a:t>
            </a:r>
            <a:endParaRPr lang="en-US"/>
          </a:p>
        </p:txBody>
      </p:sp>
      <p:sp>
        <p:nvSpPr>
          <p:cNvPr id="28675"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tr-TR" dirty="0" smtClean="0"/>
          </a:p>
          <a:p>
            <a:r>
              <a:rPr lang="tr-TR" dirty="0" smtClean="0"/>
              <a:t>Türkiye’nin </a:t>
            </a:r>
            <a:r>
              <a:rPr lang="tr-TR" b="1" dirty="0"/>
              <a:t>2023</a:t>
            </a:r>
            <a:r>
              <a:rPr lang="tr-TR" dirty="0"/>
              <a:t> yılında dünyanın ilk 10 ekonomisi arasında yer alması için yılda ortalama </a:t>
            </a:r>
            <a:r>
              <a:rPr lang="tr-TR" b="1" dirty="0"/>
              <a:t>% 8,5</a:t>
            </a:r>
            <a:r>
              <a:rPr lang="tr-TR" dirty="0"/>
              <a:t> büyümesi gerekecektir. Bu oran klasik ekonomik aktörlerle sağlanamayacak olup </a:t>
            </a:r>
            <a:r>
              <a:rPr lang="tr-TR" b="1" dirty="0"/>
              <a:t>BİLİŞİM TEKNOLOJİLERİ</a:t>
            </a:r>
            <a:r>
              <a:rPr lang="tr-TR" dirty="0"/>
              <a:t> ile olanaklıdır. </a:t>
            </a:r>
          </a:p>
          <a:p>
            <a:r>
              <a:rPr lang="tr-TR" dirty="0"/>
              <a:t>Bu senaryo “</a:t>
            </a:r>
            <a:r>
              <a:rPr lang="tr-TR" b="1" dirty="0"/>
              <a:t>atılım senaryosu</a:t>
            </a:r>
            <a:r>
              <a:rPr lang="tr-TR" dirty="0"/>
              <a:t>” olarak adlandırılmıştır.</a:t>
            </a:r>
            <a:endParaRPr lang="en-US" dirty="0"/>
          </a:p>
        </p:txBody>
      </p:sp>
    </p:spTree>
    <p:extLst>
      <p:ext uri="{BB962C8B-B14F-4D97-AF65-F5344CB8AC3E}">
        <p14:creationId xmlns:p14="http://schemas.microsoft.com/office/powerpoint/2010/main" val="1404142193"/>
      </p:ext>
    </p:extLst>
  </p:cSld>
  <p:clrMapOvr>
    <a:masterClrMapping/>
  </p:clrMapOvr>
  <p:transition>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96B27E72-0412-4647-AC9A-18F0222196C5}" type="slidenum">
              <a:rPr lang="tr-TR" smtClean="0"/>
              <a:pPr>
                <a:defRPr/>
              </a:pPr>
              <a:t>17</a:t>
            </a:fld>
            <a:endParaRPr lang="tr-TR"/>
          </a:p>
        </p:txBody>
      </p:sp>
      <p:sp>
        <p:nvSpPr>
          <p:cNvPr id="5" name="Rounded Rectangle 5"/>
          <p:cNvSpPr/>
          <p:nvPr/>
        </p:nvSpPr>
        <p:spPr>
          <a:xfrm>
            <a:off x="7939511" y="1526059"/>
            <a:ext cx="1645626" cy="5072062"/>
          </a:xfrm>
          <a:prstGeom prst="roundRect">
            <a:avLst/>
          </a:prstGeom>
          <a:solidFill>
            <a:schemeClr val="bg1"/>
          </a:solidFill>
          <a:ln w="34925">
            <a:solidFill>
              <a:srgbClr val="ED1C24"/>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buFont typeface="Wingdings" pitchFamily="2" charset="2"/>
              <a:buNone/>
            </a:pPr>
            <a:r>
              <a:rPr lang="tr-TR" b="1" dirty="0">
                <a:solidFill>
                  <a:srgbClr val="FF0000"/>
                </a:solidFill>
                <a:latin typeface="Arial" charset="0"/>
                <a:cs typeface="Arial" charset="0"/>
              </a:rPr>
              <a:t>Türkiye</a:t>
            </a:r>
          </a:p>
          <a:p>
            <a:pPr algn="ctr">
              <a:buFont typeface="Wingdings" pitchFamily="2" charset="2"/>
              <a:buChar char="ü"/>
            </a:pPr>
            <a:r>
              <a:rPr lang="tr-TR" b="1" dirty="0">
                <a:solidFill>
                  <a:srgbClr val="FF0000"/>
                </a:solidFill>
                <a:cs typeface="Arial" charset="0"/>
              </a:rPr>
              <a:t>500 milyar $ İhracat</a:t>
            </a:r>
          </a:p>
          <a:p>
            <a:pPr algn="ctr">
              <a:buFont typeface="Wingdings" pitchFamily="2" charset="2"/>
              <a:buChar char="ü"/>
            </a:pPr>
            <a:endParaRPr lang="tr-TR" b="1" dirty="0">
              <a:solidFill>
                <a:srgbClr val="FF0000"/>
              </a:solidFill>
              <a:cs typeface="Arial" charset="0"/>
            </a:endParaRPr>
          </a:p>
          <a:p>
            <a:pPr algn="ctr"/>
            <a:endParaRPr lang="tr-TR" b="1" dirty="0">
              <a:solidFill>
                <a:srgbClr val="FF0000"/>
              </a:solidFill>
              <a:cs typeface="Arial" charset="0"/>
            </a:endParaRPr>
          </a:p>
          <a:p>
            <a:pPr algn="ctr">
              <a:buFont typeface="Wingdings" pitchFamily="2" charset="2"/>
              <a:buChar char="ü"/>
            </a:pPr>
            <a:r>
              <a:rPr lang="tr-TR" b="1" dirty="0">
                <a:solidFill>
                  <a:srgbClr val="FF0000"/>
                </a:solidFill>
                <a:cs typeface="Arial" charset="0"/>
              </a:rPr>
              <a:t>İlk 10 Ekonomi içinde</a:t>
            </a:r>
          </a:p>
        </p:txBody>
      </p:sp>
      <p:cxnSp>
        <p:nvCxnSpPr>
          <p:cNvPr id="6" name="Straight Arrow Connector 90"/>
          <p:cNvCxnSpPr/>
          <p:nvPr/>
        </p:nvCxnSpPr>
        <p:spPr>
          <a:xfrm>
            <a:off x="7519244" y="1929285"/>
            <a:ext cx="535039" cy="158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Slide Number Placeholder 1"/>
          <p:cNvSpPr txBox="1">
            <a:spLocks noGrp="1"/>
          </p:cNvSpPr>
          <p:nvPr/>
        </p:nvSpPr>
        <p:spPr>
          <a:xfrm>
            <a:off x="9266139" y="6602413"/>
            <a:ext cx="455712" cy="285750"/>
          </a:xfrm>
          <a:prstGeom prst="rect">
            <a:avLst/>
          </a:prstGeom>
          <a:noFill/>
        </p:spPr>
        <p:txBody>
          <a:bodyPr anchor="ctr"/>
          <a:lstStyle/>
          <a:p>
            <a:pPr algn="ctr">
              <a:defRPr/>
            </a:pPr>
            <a:fld id="{20C82203-E59B-4AFB-85CF-781BBD88C6BB}" type="slidenum">
              <a:rPr lang="tr-TR" sz="1600" b="1">
                <a:latin typeface="+mj-lt"/>
                <a:cs typeface="Arial" pitchFamily="34" charset="0"/>
              </a:rPr>
              <a:pPr algn="ctr">
                <a:defRPr/>
              </a:pPr>
              <a:t>17</a:t>
            </a:fld>
            <a:endParaRPr lang="tr-TR" sz="1600" b="1" dirty="0">
              <a:latin typeface="+mj-lt"/>
              <a:cs typeface="Arial" pitchFamily="34" charset="0"/>
            </a:endParaRPr>
          </a:p>
        </p:txBody>
      </p:sp>
      <p:grpSp>
        <p:nvGrpSpPr>
          <p:cNvPr id="8" name="Group 66"/>
          <p:cNvGrpSpPr>
            <a:grpSpLocks/>
          </p:cNvGrpSpPr>
          <p:nvPr/>
        </p:nvGrpSpPr>
        <p:grpSpPr bwMode="auto">
          <a:xfrm>
            <a:off x="1746895" y="1484785"/>
            <a:ext cx="2430463" cy="847725"/>
            <a:chOff x="1643063" y="1568450"/>
            <a:chExt cx="1960562" cy="490538"/>
          </a:xfrm>
        </p:grpSpPr>
        <p:sp>
          <p:nvSpPr>
            <p:cNvPr id="9" name="Rounded Rectangle 6"/>
            <p:cNvSpPr/>
            <p:nvPr/>
          </p:nvSpPr>
          <p:spPr>
            <a:xfrm>
              <a:off x="2051513" y="1568450"/>
              <a:ext cx="1552112" cy="490538"/>
            </a:xfrm>
            <a:prstGeom prst="roundRect">
              <a:avLst/>
            </a:prstGeom>
            <a:solidFill>
              <a:schemeClr val="bg1">
                <a:lumMod val="8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r>
                <a:rPr lang="tr-TR" sz="1400" b="1" dirty="0">
                  <a:solidFill>
                    <a:schemeClr val="tx1"/>
                  </a:solidFill>
                  <a:cs typeface="Arial" charset="0"/>
                </a:rPr>
                <a:t>Kamu’da tek</a:t>
              </a:r>
              <a:r>
                <a:rPr lang="tr-TR" sz="1400" b="1" dirty="0">
                  <a:solidFill>
                    <a:schemeClr val="tx1"/>
                  </a:solidFill>
                  <a:latin typeface="Arial" charset="0"/>
                  <a:cs typeface="Arial" charset="0"/>
                </a:rPr>
                <a:t> </a:t>
              </a:r>
              <a:r>
                <a:rPr lang="tr-TR" sz="1400" b="1" dirty="0">
                  <a:solidFill>
                    <a:schemeClr val="tx1"/>
                  </a:solidFill>
                  <a:cs typeface="Arial" charset="0"/>
                </a:rPr>
                <a:t> Muhatap organizasyonun netleştirilmesi</a:t>
              </a:r>
            </a:p>
          </p:txBody>
        </p:sp>
        <p:cxnSp>
          <p:nvCxnSpPr>
            <p:cNvPr id="10" name="Straight Arrow Connector 34"/>
            <p:cNvCxnSpPr/>
            <p:nvPr/>
          </p:nvCxnSpPr>
          <p:spPr>
            <a:xfrm>
              <a:off x="1643063" y="1816475"/>
              <a:ext cx="499671" cy="918"/>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65"/>
          <p:cNvGrpSpPr>
            <a:grpSpLocks/>
          </p:cNvGrpSpPr>
          <p:nvPr/>
        </p:nvGrpSpPr>
        <p:grpSpPr bwMode="auto">
          <a:xfrm>
            <a:off x="1746895" y="2542060"/>
            <a:ext cx="2430463" cy="847725"/>
            <a:chOff x="1643063" y="2235200"/>
            <a:chExt cx="1960562" cy="490538"/>
          </a:xfrm>
        </p:grpSpPr>
        <p:sp>
          <p:nvSpPr>
            <p:cNvPr id="12" name="Rounded Rectangle 7"/>
            <p:cNvSpPr/>
            <p:nvPr/>
          </p:nvSpPr>
          <p:spPr>
            <a:xfrm>
              <a:off x="2051513" y="2235200"/>
              <a:ext cx="1552112" cy="490538"/>
            </a:xfrm>
            <a:prstGeom prst="roundRect">
              <a:avLst/>
            </a:prstGeom>
            <a:solidFill>
              <a:schemeClr val="bg1">
                <a:lumMod val="8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tr-TR" sz="1400" b="1" dirty="0">
                  <a:solidFill>
                    <a:schemeClr val="tx1"/>
                  </a:solidFill>
                  <a:latin typeface="+mj-lt"/>
                  <a:cs typeface="Arial" pitchFamily="34" charset="0"/>
                </a:rPr>
                <a:t>Talebin arttırılması </a:t>
              </a:r>
            </a:p>
          </p:txBody>
        </p:sp>
        <p:cxnSp>
          <p:nvCxnSpPr>
            <p:cNvPr id="13" name="Straight Arrow Connector 36"/>
            <p:cNvCxnSpPr/>
            <p:nvPr/>
          </p:nvCxnSpPr>
          <p:spPr>
            <a:xfrm>
              <a:off x="1643063" y="2468527"/>
              <a:ext cx="499671" cy="183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64"/>
          <p:cNvGrpSpPr>
            <a:grpSpLocks/>
          </p:cNvGrpSpPr>
          <p:nvPr/>
        </p:nvGrpSpPr>
        <p:grpSpPr bwMode="auto">
          <a:xfrm>
            <a:off x="1746895" y="3631085"/>
            <a:ext cx="2430463" cy="847725"/>
            <a:chOff x="1643063" y="2901950"/>
            <a:chExt cx="1960562" cy="490538"/>
          </a:xfrm>
        </p:grpSpPr>
        <p:sp>
          <p:nvSpPr>
            <p:cNvPr id="15" name="Rounded Rectangle 8"/>
            <p:cNvSpPr/>
            <p:nvPr/>
          </p:nvSpPr>
          <p:spPr>
            <a:xfrm>
              <a:off x="2051513" y="2901950"/>
              <a:ext cx="1552112" cy="490538"/>
            </a:xfrm>
            <a:prstGeom prst="roundRect">
              <a:avLst/>
            </a:prstGeom>
            <a:solidFill>
              <a:schemeClr val="bg1">
                <a:lumMod val="8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anchor="ctr"/>
            <a:lstStyle/>
            <a:p>
              <a:pPr algn="ctr">
                <a:defRPr/>
              </a:pPr>
              <a:r>
                <a:rPr lang="tr-TR" sz="1400" b="1" dirty="0">
                  <a:solidFill>
                    <a:schemeClr val="tx1"/>
                  </a:solidFill>
                  <a:latin typeface="+mj-lt"/>
                  <a:cs typeface="Arial" pitchFamily="34" charset="0"/>
                </a:rPr>
                <a:t>Fonların  sektöre kullandırılması ve  girişimciliğin desteklenmesi </a:t>
              </a:r>
            </a:p>
          </p:txBody>
        </p:sp>
        <p:cxnSp>
          <p:nvCxnSpPr>
            <p:cNvPr id="16" name="Straight Arrow Connector 37"/>
            <p:cNvCxnSpPr/>
            <p:nvPr/>
          </p:nvCxnSpPr>
          <p:spPr>
            <a:xfrm>
              <a:off x="1643063" y="3141707"/>
              <a:ext cx="499671" cy="183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 name="Group 63"/>
          <p:cNvGrpSpPr>
            <a:grpSpLocks/>
          </p:cNvGrpSpPr>
          <p:nvPr/>
        </p:nvGrpSpPr>
        <p:grpSpPr bwMode="auto">
          <a:xfrm>
            <a:off x="1746895" y="4718522"/>
            <a:ext cx="2430463" cy="847725"/>
            <a:chOff x="1643063" y="3570288"/>
            <a:chExt cx="1960562" cy="490537"/>
          </a:xfrm>
        </p:grpSpPr>
        <p:sp>
          <p:nvSpPr>
            <p:cNvPr id="18" name="Rounded Rectangle 9"/>
            <p:cNvSpPr/>
            <p:nvPr/>
          </p:nvSpPr>
          <p:spPr>
            <a:xfrm>
              <a:off x="2051513" y="3570288"/>
              <a:ext cx="1552112" cy="490537"/>
            </a:xfrm>
            <a:prstGeom prst="roundRect">
              <a:avLst/>
            </a:prstGeom>
            <a:solidFill>
              <a:schemeClr val="bg1">
                <a:lumMod val="8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tr-TR" sz="1400" b="1" dirty="0">
                  <a:solidFill>
                    <a:schemeClr val="tx1"/>
                  </a:solidFill>
                  <a:latin typeface="+mj-lt"/>
                  <a:cs typeface="Arial" pitchFamily="34" charset="0"/>
                </a:rPr>
                <a:t>Rekabetçi bir piyasanın oluşturulması</a:t>
              </a:r>
            </a:p>
          </p:txBody>
        </p:sp>
        <p:cxnSp>
          <p:nvCxnSpPr>
            <p:cNvPr id="19" name="Straight Arrow Connector 38"/>
            <p:cNvCxnSpPr/>
            <p:nvPr/>
          </p:nvCxnSpPr>
          <p:spPr>
            <a:xfrm>
              <a:off x="1643063" y="3825661"/>
              <a:ext cx="499671" cy="183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 name="Group 62"/>
          <p:cNvGrpSpPr>
            <a:grpSpLocks/>
          </p:cNvGrpSpPr>
          <p:nvPr/>
        </p:nvGrpSpPr>
        <p:grpSpPr bwMode="auto">
          <a:xfrm>
            <a:off x="1746895" y="5805960"/>
            <a:ext cx="2430463" cy="847725"/>
            <a:chOff x="1643063" y="4237038"/>
            <a:chExt cx="1960562" cy="490537"/>
          </a:xfrm>
        </p:grpSpPr>
        <p:sp>
          <p:nvSpPr>
            <p:cNvPr id="21" name="Rounded Rectangle 10"/>
            <p:cNvSpPr/>
            <p:nvPr/>
          </p:nvSpPr>
          <p:spPr>
            <a:xfrm>
              <a:off x="2051513" y="4237038"/>
              <a:ext cx="1552112" cy="490537"/>
            </a:xfrm>
            <a:prstGeom prst="roundRect">
              <a:avLst/>
            </a:prstGeom>
            <a:solidFill>
              <a:schemeClr val="bg1">
                <a:lumMod val="8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tr-TR" sz="1400" b="1" dirty="0">
                  <a:solidFill>
                    <a:schemeClr val="tx1"/>
                  </a:solidFill>
                  <a:latin typeface="+mj-lt"/>
                  <a:cs typeface="Arial" pitchFamily="34" charset="0"/>
                </a:rPr>
                <a:t>Vergi yükünün azaltılması</a:t>
              </a:r>
            </a:p>
          </p:txBody>
        </p:sp>
        <p:cxnSp>
          <p:nvCxnSpPr>
            <p:cNvPr id="22" name="Straight Arrow Connector 39"/>
            <p:cNvCxnSpPr/>
            <p:nvPr/>
          </p:nvCxnSpPr>
          <p:spPr>
            <a:xfrm>
              <a:off x="1643063" y="4483225"/>
              <a:ext cx="499671" cy="183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3" name="Rounded Rectangle 4"/>
          <p:cNvSpPr/>
          <p:nvPr/>
        </p:nvSpPr>
        <p:spPr>
          <a:xfrm>
            <a:off x="91143" y="1526059"/>
            <a:ext cx="1645626" cy="5072062"/>
          </a:xfrm>
          <a:prstGeom prst="roundRect">
            <a:avLst/>
          </a:prstGeom>
          <a:solidFill>
            <a:schemeClr val="bg1"/>
          </a:solidFill>
          <a:ln w="34925">
            <a:solidFill>
              <a:srgbClr val="ED1C24"/>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tr-TR" sz="2000" b="1" dirty="0">
                <a:solidFill>
                  <a:srgbClr val="FF0000"/>
                </a:solidFill>
                <a:latin typeface="+mj-lt"/>
                <a:cs typeface="Arial" pitchFamily="34" charset="0"/>
              </a:rPr>
              <a:t>Bilgi Toplumu</a:t>
            </a:r>
          </a:p>
          <a:p>
            <a:pPr algn="ctr">
              <a:defRPr/>
            </a:pPr>
            <a:endParaRPr lang="tr-TR" sz="2000" b="1" dirty="0">
              <a:solidFill>
                <a:srgbClr val="FF0000"/>
              </a:solidFill>
              <a:latin typeface="+mj-lt"/>
              <a:cs typeface="Arial" pitchFamily="34" charset="0"/>
            </a:endParaRPr>
          </a:p>
          <a:p>
            <a:pPr algn="ctr">
              <a:buFont typeface="Arial" pitchFamily="34" charset="0"/>
              <a:buChar char="•"/>
              <a:defRPr/>
            </a:pPr>
            <a:r>
              <a:rPr lang="tr-TR" sz="1400" b="1" i="1" dirty="0">
                <a:solidFill>
                  <a:srgbClr val="FF0000"/>
                </a:solidFill>
                <a:latin typeface="+mj-lt"/>
                <a:cs typeface="Arial" pitchFamily="34" charset="0"/>
              </a:rPr>
              <a:t> 160 milyar $ sektör büyüklüğü</a:t>
            </a:r>
          </a:p>
          <a:p>
            <a:pPr algn="ctr">
              <a:buFont typeface="Arial" pitchFamily="34" charset="0"/>
              <a:buChar char="•"/>
              <a:defRPr/>
            </a:pPr>
            <a:r>
              <a:rPr lang="tr-TR" sz="1400" b="1" i="1" dirty="0">
                <a:solidFill>
                  <a:srgbClr val="FF0000"/>
                </a:solidFill>
                <a:latin typeface="+mj-lt"/>
                <a:cs typeface="Arial" pitchFamily="34" charset="0"/>
              </a:rPr>
              <a:t> 30 milyar $ yüksek teknoloji ihracatı</a:t>
            </a:r>
          </a:p>
          <a:p>
            <a:pPr algn="ctr">
              <a:buFont typeface="Arial" pitchFamily="34" charset="0"/>
              <a:buChar char="•"/>
              <a:defRPr/>
            </a:pPr>
            <a:r>
              <a:rPr lang="tr-TR" sz="1400" b="1" i="1" dirty="0">
                <a:solidFill>
                  <a:srgbClr val="FF0000"/>
                </a:solidFill>
                <a:latin typeface="+mj-lt"/>
                <a:cs typeface="Arial" pitchFamily="34" charset="0"/>
              </a:rPr>
              <a:t> 1,000,000 nitelikli bilişim istihdamı </a:t>
            </a:r>
            <a:endParaRPr lang="tr-TR" sz="1050" b="1" i="1" dirty="0">
              <a:solidFill>
                <a:srgbClr val="FF0000"/>
              </a:solidFill>
              <a:latin typeface="+mj-lt"/>
              <a:cs typeface="Arial" pitchFamily="34" charset="0"/>
            </a:endParaRPr>
          </a:p>
        </p:txBody>
      </p:sp>
      <p:sp>
        <p:nvSpPr>
          <p:cNvPr id="24" name="TextBox 6"/>
          <p:cNvSpPr txBox="1">
            <a:spLocks noChangeArrowheads="1"/>
          </p:cNvSpPr>
          <p:nvPr/>
        </p:nvSpPr>
        <p:spPr bwMode="auto">
          <a:xfrm>
            <a:off x="0" y="230188"/>
            <a:ext cx="9721850" cy="461665"/>
          </a:xfrm>
          <a:prstGeom prst="rect">
            <a:avLst/>
          </a:prstGeom>
          <a:noFill/>
          <a:ln w="9525">
            <a:noFill/>
            <a:miter lim="800000"/>
            <a:headEnd/>
            <a:tailEnd/>
          </a:ln>
        </p:spPr>
        <p:txBody>
          <a:bodyPr wrap="square">
            <a:spAutoFit/>
          </a:bodyPr>
          <a:lstStyle/>
          <a:p>
            <a:pPr eaLnBrk="0" hangingPunct="0">
              <a:defRPr/>
            </a:pPr>
            <a:r>
              <a:rPr lang="tr-TR" sz="2400" dirty="0">
                <a:solidFill>
                  <a:srgbClr val="000099"/>
                </a:solidFill>
                <a:latin typeface="+mj-lt"/>
                <a:ea typeface="+mj-ea"/>
                <a:cs typeface="+mj-cs"/>
              </a:rPr>
              <a:t>Türkiye’nin </a:t>
            </a:r>
            <a:r>
              <a:rPr lang="tr-TR" sz="2400" dirty="0">
                <a:solidFill>
                  <a:srgbClr val="000099"/>
                </a:solidFill>
                <a:latin typeface="+mj-lt"/>
                <a:ea typeface="+mj-ea"/>
                <a:cs typeface="+mj-cs"/>
              </a:rPr>
              <a:t>öncelikli yol </a:t>
            </a:r>
            <a:r>
              <a:rPr lang="tr-TR" sz="2400" dirty="0">
                <a:solidFill>
                  <a:srgbClr val="000099"/>
                </a:solidFill>
                <a:latin typeface="+mj-lt"/>
                <a:ea typeface="+mj-ea"/>
                <a:cs typeface="+mj-cs"/>
              </a:rPr>
              <a:t>haritası ve </a:t>
            </a:r>
            <a:r>
              <a:rPr lang="tr-TR" sz="2400" dirty="0">
                <a:solidFill>
                  <a:srgbClr val="000099"/>
                </a:solidFill>
                <a:latin typeface="+mj-lt"/>
                <a:ea typeface="+mj-ea"/>
                <a:cs typeface="+mj-cs"/>
              </a:rPr>
              <a:t>yapılması </a:t>
            </a:r>
            <a:r>
              <a:rPr lang="tr-TR" sz="2400" dirty="0">
                <a:solidFill>
                  <a:srgbClr val="000099"/>
                </a:solidFill>
                <a:latin typeface="+mj-lt"/>
                <a:ea typeface="+mj-ea"/>
                <a:cs typeface="+mj-cs"/>
              </a:rPr>
              <a:t>gerekenler</a:t>
            </a:r>
            <a:endParaRPr lang="tr-TR" sz="2400" dirty="0">
              <a:solidFill>
                <a:srgbClr val="000099"/>
              </a:solidFill>
              <a:latin typeface="+mj-lt"/>
              <a:ea typeface="+mj-ea"/>
              <a:cs typeface="+mj-cs"/>
            </a:endParaRPr>
          </a:p>
        </p:txBody>
      </p:sp>
      <p:sp>
        <p:nvSpPr>
          <p:cNvPr id="25" name="Text Box 56"/>
          <p:cNvSpPr txBox="1">
            <a:spLocks noChangeArrowheads="1"/>
          </p:cNvSpPr>
          <p:nvPr/>
        </p:nvSpPr>
        <p:spPr bwMode="auto">
          <a:xfrm>
            <a:off x="5433397" y="1162894"/>
            <a:ext cx="1548822" cy="307777"/>
          </a:xfrm>
          <a:prstGeom prst="rect">
            <a:avLst/>
          </a:prstGeom>
          <a:noFill/>
          <a:ln w="9525">
            <a:noFill/>
            <a:miter lim="800000"/>
            <a:headEnd/>
            <a:tailEnd/>
          </a:ln>
          <a:effectLst/>
        </p:spPr>
        <p:txBody>
          <a:bodyPr wrap="none">
            <a:spAutoFit/>
          </a:bodyPr>
          <a:lstStyle/>
          <a:p>
            <a:pPr algn="ctr">
              <a:defRPr/>
            </a:pPr>
            <a:r>
              <a:rPr lang="tr-TR" sz="1400" b="1" i="1" dirty="0">
                <a:solidFill>
                  <a:srgbClr val="FF0000"/>
                </a:solidFill>
                <a:latin typeface="+mj-lt"/>
                <a:cs typeface="Arial" pitchFamily="34" charset="0"/>
              </a:rPr>
              <a:t>Nasıl yapalım ?</a:t>
            </a:r>
            <a:endParaRPr lang="en-US" sz="1400" b="1" i="1" dirty="0">
              <a:solidFill>
                <a:srgbClr val="FF0000"/>
              </a:solidFill>
              <a:latin typeface="+mj-lt"/>
              <a:cs typeface="Arial" pitchFamily="34" charset="0"/>
            </a:endParaRPr>
          </a:p>
        </p:txBody>
      </p:sp>
      <p:sp>
        <p:nvSpPr>
          <p:cNvPr id="26" name="Text Box 90"/>
          <p:cNvSpPr txBox="1">
            <a:spLocks noChangeArrowheads="1"/>
          </p:cNvSpPr>
          <p:nvPr/>
        </p:nvSpPr>
        <p:spPr bwMode="auto">
          <a:xfrm>
            <a:off x="2522605" y="1185119"/>
            <a:ext cx="1415773" cy="307777"/>
          </a:xfrm>
          <a:prstGeom prst="rect">
            <a:avLst/>
          </a:prstGeom>
          <a:noFill/>
          <a:ln w="9525">
            <a:noFill/>
            <a:miter lim="800000"/>
            <a:headEnd/>
            <a:tailEnd/>
          </a:ln>
          <a:effectLst/>
        </p:spPr>
        <p:txBody>
          <a:bodyPr wrap="none">
            <a:spAutoFit/>
          </a:bodyPr>
          <a:lstStyle/>
          <a:p>
            <a:pPr algn="ctr" rtl="1">
              <a:defRPr/>
            </a:pPr>
            <a:r>
              <a:rPr lang="tr-TR" sz="1400" b="1" i="1" dirty="0">
                <a:solidFill>
                  <a:srgbClr val="FF0000"/>
                </a:solidFill>
                <a:latin typeface="+mj-lt"/>
                <a:cs typeface="Arial" pitchFamily="34" charset="0"/>
              </a:rPr>
              <a:t>Adımlarımız ?</a:t>
            </a:r>
            <a:endParaRPr lang="en-US" sz="1400" b="1" i="1" dirty="0">
              <a:solidFill>
                <a:srgbClr val="FF0000"/>
              </a:solidFill>
              <a:latin typeface="+mj-lt"/>
              <a:cs typeface="Arial" pitchFamily="34" charset="0"/>
            </a:endParaRPr>
          </a:p>
        </p:txBody>
      </p:sp>
      <p:sp>
        <p:nvSpPr>
          <p:cNvPr id="27" name="Rounded Rectangle 68"/>
          <p:cNvSpPr/>
          <p:nvPr/>
        </p:nvSpPr>
        <p:spPr>
          <a:xfrm>
            <a:off x="4724212" y="1503835"/>
            <a:ext cx="2955374" cy="827087"/>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anchor="ctr"/>
          <a:lstStyle/>
          <a:p>
            <a:pPr marL="92075" indent="-92075">
              <a:buFont typeface="Arial" pitchFamily="34" charset="0"/>
              <a:buChar char="•"/>
              <a:defRPr/>
            </a:pPr>
            <a:r>
              <a:rPr lang="tr-TR" sz="1200" b="1" dirty="0">
                <a:solidFill>
                  <a:schemeClr val="tx1"/>
                </a:solidFill>
                <a:latin typeface="+mj-lt"/>
                <a:cs typeface="Arial" pitchFamily="34" charset="0"/>
              </a:rPr>
              <a:t>Sektörün muhatap ihtiyacını karşılayıp koordinasyon sağlayarak</a:t>
            </a:r>
          </a:p>
          <a:p>
            <a:pPr marL="92075" indent="-92075">
              <a:buFont typeface="Arial" pitchFamily="34" charset="0"/>
              <a:buChar char="•"/>
              <a:defRPr/>
            </a:pPr>
            <a:r>
              <a:rPr lang="tr-TR" sz="1200" b="1" dirty="0">
                <a:solidFill>
                  <a:schemeClr val="tx1"/>
                </a:solidFill>
                <a:latin typeface="+mj-lt"/>
                <a:cs typeface="Arial" pitchFamily="34" charset="0"/>
              </a:rPr>
              <a:t>Yazılım ve hizmet sektörünü destekleyerek politika oluşturarak</a:t>
            </a:r>
          </a:p>
        </p:txBody>
      </p:sp>
      <p:cxnSp>
        <p:nvCxnSpPr>
          <p:cNvPr id="28" name="Straight Arrow Connector 69"/>
          <p:cNvCxnSpPr/>
          <p:nvPr/>
        </p:nvCxnSpPr>
        <p:spPr>
          <a:xfrm>
            <a:off x="4177358" y="1930871"/>
            <a:ext cx="535039" cy="1588"/>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72"/>
          <p:cNvCxnSpPr/>
          <p:nvPr/>
        </p:nvCxnSpPr>
        <p:spPr>
          <a:xfrm>
            <a:off x="4177358" y="2975446"/>
            <a:ext cx="535039" cy="1588"/>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75"/>
          <p:cNvCxnSpPr/>
          <p:nvPr/>
        </p:nvCxnSpPr>
        <p:spPr>
          <a:xfrm>
            <a:off x="4177358" y="4069235"/>
            <a:ext cx="535039" cy="158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78"/>
          <p:cNvCxnSpPr/>
          <p:nvPr/>
        </p:nvCxnSpPr>
        <p:spPr>
          <a:xfrm>
            <a:off x="4177358" y="5172546"/>
            <a:ext cx="535039" cy="1588"/>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81"/>
          <p:cNvCxnSpPr/>
          <p:nvPr/>
        </p:nvCxnSpPr>
        <p:spPr>
          <a:xfrm>
            <a:off x="4177358" y="6252046"/>
            <a:ext cx="535039" cy="1588"/>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Text Box 56"/>
          <p:cNvSpPr txBox="1">
            <a:spLocks noChangeArrowheads="1"/>
          </p:cNvSpPr>
          <p:nvPr/>
        </p:nvSpPr>
        <p:spPr bwMode="auto">
          <a:xfrm>
            <a:off x="8087224" y="1162894"/>
            <a:ext cx="1410964" cy="307777"/>
          </a:xfrm>
          <a:prstGeom prst="rect">
            <a:avLst/>
          </a:prstGeom>
          <a:noFill/>
          <a:ln w="9525">
            <a:noFill/>
            <a:miter lim="800000"/>
            <a:headEnd/>
            <a:tailEnd/>
          </a:ln>
          <a:effectLst/>
        </p:spPr>
        <p:txBody>
          <a:bodyPr wrap="none">
            <a:spAutoFit/>
          </a:bodyPr>
          <a:lstStyle/>
          <a:p>
            <a:pPr algn="ctr">
              <a:defRPr/>
            </a:pPr>
            <a:r>
              <a:rPr lang="tr-TR" sz="1400" b="1" i="1" dirty="0">
                <a:solidFill>
                  <a:srgbClr val="FF0000"/>
                </a:solidFill>
                <a:latin typeface="+mj-lt"/>
                <a:cs typeface="Arial" pitchFamily="34" charset="0"/>
              </a:rPr>
              <a:t>Nihai Sonuç ?</a:t>
            </a:r>
            <a:endParaRPr lang="en-US" sz="1400" b="1" i="1" dirty="0">
              <a:solidFill>
                <a:srgbClr val="FF0000"/>
              </a:solidFill>
              <a:latin typeface="+mj-lt"/>
              <a:cs typeface="Arial" pitchFamily="34" charset="0"/>
            </a:endParaRPr>
          </a:p>
        </p:txBody>
      </p:sp>
      <p:sp>
        <p:nvSpPr>
          <p:cNvPr id="34" name="Text Box 56"/>
          <p:cNvSpPr txBox="1">
            <a:spLocks noChangeArrowheads="1"/>
          </p:cNvSpPr>
          <p:nvPr/>
        </p:nvSpPr>
        <p:spPr bwMode="auto">
          <a:xfrm>
            <a:off x="542204" y="1162894"/>
            <a:ext cx="819456" cy="307777"/>
          </a:xfrm>
          <a:prstGeom prst="rect">
            <a:avLst/>
          </a:prstGeom>
          <a:noFill/>
          <a:ln w="9525">
            <a:noFill/>
            <a:miter lim="800000"/>
            <a:headEnd/>
            <a:tailEnd/>
          </a:ln>
          <a:effectLst/>
        </p:spPr>
        <p:txBody>
          <a:bodyPr wrap="none">
            <a:spAutoFit/>
          </a:bodyPr>
          <a:lstStyle/>
          <a:p>
            <a:pPr algn="ctr">
              <a:defRPr/>
            </a:pPr>
            <a:r>
              <a:rPr lang="tr-TR" sz="1400" b="1" i="1" dirty="0">
                <a:solidFill>
                  <a:srgbClr val="FF0000"/>
                </a:solidFill>
                <a:latin typeface="+mj-lt"/>
                <a:cs typeface="Arial" pitchFamily="34" charset="0"/>
              </a:rPr>
              <a:t>Hedef?</a:t>
            </a:r>
            <a:endParaRPr lang="en-US" sz="1400" b="1" i="1" dirty="0">
              <a:solidFill>
                <a:srgbClr val="FF0000"/>
              </a:solidFill>
              <a:latin typeface="+mj-lt"/>
              <a:cs typeface="Arial" pitchFamily="34" charset="0"/>
            </a:endParaRPr>
          </a:p>
        </p:txBody>
      </p:sp>
      <p:sp>
        <p:nvSpPr>
          <p:cNvPr id="35" name="Oval 34"/>
          <p:cNvSpPr/>
          <p:nvPr/>
        </p:nvSpPr>
        <p:spPr>
          <a:xfrm>
            <a:off x="1839725" y="1754659"/>
            <a:ext cx="303808" cy="285750"/>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tr-TR" sz="1400" b="1" dirty="0"/>
              <a:t>1</a:t>
            </a:r>
          </a:p>
        </p:txBody>
      </p:sp>
      <p:sp>
        <p:nvSpPr>
          <p:cNvPr id="36" name="Oval 35"/>
          <p:cNvSpPr/>
          <p:nvPr/>
        </p:nvSpPr>
        <p:spPr>
          <a:xfrm>
            <a:off x="1839725" y="2811934"/>
            <a:ext cx="303808" cy="285750"/>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tr-TR" sz="1400" b="1" dirty="0"/>
              <a:t>2</a:t>
            </a:r>
          </a:p>
        </p:txBody>
      </p:sp>
      <p:sp>
        <p:nvSpPr>
          <p:cNvPr id="37" name="Oval 36"/>
          <p:cNvSpPr/>
          <p:nvPr/>
        </p:nvSpPr>
        <p:spPr>
          <a:xfrm>
            <a:off x="1839725" y="3913659"/>
            <a:ext cx="303808" cy="285750"/>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tr-TR" sz="1400" b="1" dirty="0"/>
              <a:t>3</a:t>
            </a:r>
          </a:p>
        </p:txBody>
      </p:sp>
      <p:sp>
        <p:nvSpPr>
          <p:cNvPr id="38" name="Oval 37"/>
          <p:cNvSpPr/>
          <p:nvPr/>
        </p:nvSpPr>
        <p:spPr>
          <a:xfrm>
            <a:off x="1854916" y="5026496"/>
            <a:ext cx="303808" cy="285750"/>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tr-TR" sz="1400" b="1" dirty="0"/>
              <a:t>4</a:t>
            </a:r>
          </a:p>
        </p:txBody>
      </p:sp>
      <p:sp>
        <p:nvSpPr>
          <p:cNvPr id="39" name="Oval 38"/>
          <p:cNvSpPr/>
          <p:nvPr/>
        </p:nvSpPr>
        <p:spPr>
          <a:xfrm>
            <a:off x="1839725" y="6086946"/>
            <a:ext cx="303808" cy="285750"/>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tr-TR" sz="1400" b="1" dirty="0"/>
              <a:t>5</a:t>
            </a:r>
          </a:p>
        </p:txBody>
      </p:sp>
      <p:cxnSp>
        <p:nvCxnSpPr>
          <p:cNvPr id="40" name="Straight Arrow Connector 91"/>
          <p:cNvCxnSpPr/>
          <p:nvPr/>
        </p:nvCxnSpPr>
        <p:spPr>
          <a:xfrm>
            <a:off x="7519244" y="2973860"/>
            <a:ext cx="535039" cy="158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92"/>
          <p:cNvCxnSpPr/>
          <p:nvPr/>
        </p:nvCxnSpPr>
        <p:spPr>
          <a:xfrm>
            <a:off x="7519244" y="4067646"/>
            <a:ext cx="535039" cy="1588"/>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93"/>
          <p:cNvCxnSpPr/>
          <p:nvPr/>
        </p:nvCxnSpPr>
        <p:spPr>
          <a:xfrm>
            <a:off x="7519244" y="5170960"/>
            <a:ext cx="535039" cy="158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94"/>
          <p:cNvCxnSpPr/>
          <p:nvPr/>
        </p:nvCxnSpPr>
        <p:spPr>
          <a:xfrm>
            <a:off x="7519244" y="6250460"/>
            <a:ext cx="535039" cy="1587"/>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Rounded Rectangle 95"/>
          <p:cNvSpPr/>
          <p:nvPr/>
        </p:nvSpPr>
        <p:spPr>
          <a:xfrm>
            <a:off x="4717461" y="2570635"/>
            <a:ext cx="2953687" cy="828675"/>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anchor="ctr"/>
          <a:lstStyle/>
          <a:p>
            <a:pPr marL="92075" indent="-92075">
              <a:buFont typeface="Arial" pitchFamily="34" charset="0"/>
              <a:buChar char="•"/>
              <a:defRPr/>
            </a:pPr>
            <a:r>
              <a:rPr lang="tr-TR" sz="1100" b="1" dirty="0">
                <a:solidFill>
                  <a:schemeClr val="tx1"/>
                </a:solidFill>
                <a:latin typeface="+mj-lt"/>
                <a:cs typeface="Arial" pitchFamily="34" charset="0"/>
              </a:rPr>
              <a:t>Online hizmet üretimine teşvik vererek</a:t>
            </a:r>
          </a:p>
          <a:p>
            <a:pPr marL="92075" indent="-92075">
              <a:buFont typeface="Arial" pitchFamily="34" charset="0"/>
              <a:buChar char="•"/>
              <a:defRPr/>
            </a:pPr>
            <a:r>
              <a:rPr lang="tr-TR" sz="1100" b="1" dirty="0">
                <a:solidFill>
                  <a:schemeClr val="tx1"/>
                </a:solidFill>
                <a:latin typeface="+mj-lt"/>
                <a:cs typeface="Arial" pitchFamily="34" charset="0"/>
              </a:rPr>
              <a:t>Genişbant’ı ucuzlatarak</a:t>
            </a:r>
          </a:p>
          <a:p>
            <a:pPr marL="92075" indent="-92075">
              <a:buFont typeface="Arial" pitchFamily="34" charset="0"/>
              <a:buChar char="•"/>
              <a:defRPr/>
            </a:pPr>
            <a:r>
              <a:rPr lang="tr-TR" sz="1100" b="1" dirty="0">
                <a:solidFill>
                  <a:schemeClr val="tx1"/>
                </a:solidFill>
                <a:latin typeface="+mj-lt"/>
                <a:cs typeface="Arial" pitchFamily="34" charset="0"/>
              </a:rPr>
              <a:t>Bilişimin tüm ekonomik faaliyetlerde yaygınlaştıracak politikaları uygulayarak</a:t>
            </a:r>
          </a:p>
        </p:txBody>
      </p:sp>
      <p:sp>
        <p:nvSpPr>
          <p:cNvPr id="45" name="Rounded Rectangle 96"/>
          <p:cNvSpPr/>
          <p:nvPr/>
        </p:nvSpPr>
        <p:spPr>
          <a:xfrm>
            <a:off x="4717461" y="3600922"/>
            <a:ext cx="2953687" cy="828675"/>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anchor="ctr"/>
          <a:lstStyle/>
          <a:p>
            <a:pPr marL="92075" indent="-92075">
              <a:buFont typeface="Arial" pitchFamily="34" charset="0"/>
              <a:buChar char="•"/>
              <a:defRPr/>
            </a:pPr>
            <a:r>
              <a:rPr lang="tr-TR" sz="1200" b="1" dirty="0">
                <a:solidFill>
                  <a:schemeClr val="tx1"/>
                </a:solidFill>
                <a:latin typeface="+mj-lt"/>
                <a:cs typeface="Arial" pitchFamily="34" charset="0"/>
              </a:rPr>
              <a:t>Evrensel hizmet ve ARGE fonlarını kullanarak </a:t>
            </a:r>
          </a:p>
          <a:p>
            <a:pPr marL="92075" indent="-92075">
              <a:buFont typeface="Arial" pitchFamily="34" charset="0"/>
              <a:buChar char="•"/>
              <a:defRPr/>
            </a:pPr>
            <a:r>
              <a:rPr lang="tr-TR" sz="1200" b="1" dirty="0">
                <a:solidFill>
                  <a:schemeClr val="tx1"/>
                </a:solidFill>
                <a:cs typeface="Arial" pitchFamily="34" charset="0"/>
              </a:rPr>
              <a:t>Ticarileşen ARGE yatırımlarını ve innovatif şirketleri destekleyerek</a:t>
            </a:r>
          </a:p>
        </p:txBody>
      </p:sp>
      <p:sp>
        <p:nvSpPr>
          <p:cNvPr id="46" name="Rounded Rectangle 97"/>
          <p:cNvSpPr/>
          <p:nvPr/>
        </p:nvSpPr>
        <p:spPr>
          <a:xfrm>
            <a:off x="4732651" y="4718522"/>
            <a:ext cx="2955375" cy="828675"/>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anchor="ctr"/>
          <a:lstStyle/>
          <a:p>
            <a:pPr marL="92075" indent="-92075">
              <a:buFont typeface="Arial" pitchFamily="34" charset="0"/>
              <a:buChar char="•"/>
              <a:defRPr/>
            </a:pPr>
            <a:r>
              <a:rPr lang="tr-TR" sz="1200" b="1" dirty="0">
                <a:solidFill>
                  <a:schemeClr val="tx1"/>
                </a:solidFill>
                <a:latin typeface="+mj-lt"/>
                <a:cs typeface="Arial" pitchFamily="34" charset="0"/>
              </a:rPr>
              <a:t>Devlet kurumları ve Özel sektör şirketleri arasındaki haksız rekabeti engelleyerek</a:t>
            </a:r>
          </a:p>
          <a:p>
            <a:pPr marL="92075" indent="-92075">
              <a:buFont typeface="Arial" pitchFamily="34" charset="0"/>
              <a:buChar char="•"/>
              <a:defRPr/>
            </a:pPr>
            <a:r>
              <a:rPr lang="tr-TR" sz="1200" b="1" dirty="0">
                <a:solidFill>
                  <a:schemeClr val="tx1"/>
                </a:solidFill>
                <a:latin typeface="+mj-lt"/>
                <a:cs typeface="Arial" pitchFamily="34" charset="0"/>
              </a:rPr>
              <a:t>Standartları yaygınlaştırarak </a:t>
            </a:r>
          </a:p>
        </p:txBody>
      </p:sp>
      <p:sp>
        <p:nvSpPr>
          <p:cNvPr id="47" name="Rounded Rectangle 98"/>
          <p:cNvSpPr/>
          <p:nvPr/>
        </p:nvSpPr>
        <p:spPr>
          <a:xfrm>
            <a:off x="4759656" y="5801196"/>
            <a:ext cx="2955375" cy="827088"/>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anchor="ctr"/>
          <a:lstStyle/>
          <a:p>
            <a:pPr marL="92075" indent="-92075">
              <a:buFont typeface="Arial" pitchFamily="34" charset="0"/>
              <a:buChar char="•"/>
              <a:defRPr/>
            </a:pPr>
            <a:r>
              <a:rPr lang="tr-TR" sz="1100" b="1" dirty="0">
                <a:solidFill>
                  <a:schemeClr val="tx1"/>
                </a:solidFill>
                <a:latin typeface="+mj-lt"/>
                <a:cs typeface="Arial" pitchFamily="34" charset="0"/>
              </a:rPr>
              <a:t>Karmaşık mevzuatları basitleştirerek</a:t>
            </a:r>
          </a:p>
          <a:p>
            <a:pPr marL="92075" indent="-92075">
              <a:buFont typeface="Arial" pitchFamily="34" charset="0"/>
              <a:buChar char="•"/>
              <a:defRPr/>
            </a:pPr>
            <a:r>
              <a:rPr lang="tr-TR" sz="1100" b="1" dirty="0">
                <a:solidFill>
                  <a:schemeClr val="tx1"/>
                </a:solidFill>
                <a:latin typeface="+mj-lt"/>
                <a:cs typeface="Arial" pitchFamily="34" charset="0"/>
              </a:rPr>
              <a:t>Vergi çeşitliliğini azaltarak</a:t>
            </a:r>
          </a:p>
          <a:p>
            <a:pPr marL="92075" indent="-92075">
              <a:buFont typeface="Arial" pitchFamily="34" charset="0"/>
              <a:buChar char="•"/>
              <a:defRPr/>
            </a:pPr>
            <a:r>
              <a:rPr lang="tr-TR" sz="1100" b="1" dirty="0">
                <a:solidFill>
                  <a:schemeClr val="tx1"/>
                </a:solidFill>
                <a:latin typeface="+mj-lt"/>
                <a:cs typeface="Arial" pitchFamily="34" charset="0"/>
              </a:rPr>
              <a:t>Yazılım üzerindeki tüm vergi yüklerini ortadan kaldırarak</a:t>
            </a:r>
          </a:p>
        </p:txBody>
      </p:sp>
    </p:spTree>
  </p:cSld>
  <p:clrMapOvr>
    <a:masterClrMapping/>
  </p:clrMapOvr>
  <p:transition>
    <p:pull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Sorunlar</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Kişisel Bilgilerin Korunması</a:t>
            </a:r>
          </a:p>
          <a:p>
            <a:r>
              <a:rPr lang="tr-TR" dirty="0" smtClean="0"/>
              <a:t>Güvenli İnternet</a:t>
            </a:r>
          </a:p>
          <a:p>
            <a:r>
              <a:rPr lang="tr-TR" dirty="0" smtClean="0"/>
              <a:t>Kamu - Özel Sektör İşbirliği</a:t>
            </a:r>
          </a:p>
          <a:p>
            <a:endParaRPr lang="tr-TR" dirty="0" smtClean="0"/>
          </a:p>
        </p:txBody>
      </p:sp>
      <p:sp>
        <p:nvSpPr>
          <p:cNvPr id="4" name="Slayt Numarası Yer Tutucusu 3"/>
          <p:cNvSpPr>
            <a:spLocks noGrp="1"/>
          </p:cNvSpPr>
          <p:nvPr>
            <p:ph type="sldNum" sz="quarter" idx="12"/>
          </p:nvPr>
        </p:nvSpPr>
        <p:spPr/>
        <p:txBody>
          <a:bodyPr/>
          <a:lstStyle/>
          <a:p>
            <a:pPr>
              <a:defRPr/>
            </a:pPr>
            <a:fld id="{96B27E72-0412-4647-AC9A-18F0222196C5}" type="slidenum">
              <a:rPr lang="tr-TR" smtClean="0"/>
              <a:pPr>
                <a:defRPr/>
              </a:pPr>
              <a:t>18</a:t>
            </a:fld>
            <a:endParaRPr lang="tr-TR"/>
          </a:p>
        </p:txBody>
      </p:sp>
    </p:spTree>
    <p:extLst>
      <p:ext uri="{BB962C8B-B14F-4D97-AF65-F5344CB8AC3E}">
        <p14:creationId xmlns:p14="http://schemas.microsoft.com/office/powerpoint/2010/main" val="1998611347"/>
      </p:ext>
    </p:extLst>
  </p:cSld>
  <p:clrMapOvr>
    <a:masterClrMapping/>
  </p:clrMapOvr>
  <p:transition>
    <p:pull dir="rd"/>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B8E6190E-D073-4ADC-AC57-2910B6C27B36}" type="slidenum">
              <a:rPr lang="tr-TR"/>
              <a:pPr/>
              <a:t>19</a:t>
            </a:fld>
            <a:endParaRPr lang="tr-TR"/>
          </a:p>
        </p:txBody>
      </p:sp>
      <p:pic>
        <p:nvPicPr>
          <p:cNvPr id="178178" name="Picture 2" descr="tbd3"/>
          <p:cNvPicPr>
            <a:picLocks noChangeAspect="1" noChangeArrowheads="1"/>
          </p:cNvPicPr>
          <p:nvPr/>
        </p:nvPicPr>
        <p:blipFill>
          <a:blip r:embed="rId3" cstate="print"/>
          <a:srcRect/>
          <a:stretch>
            <a:fillRect/>
          </a:stretch>
        </p:blipFill>
        <p:spPr bwMode="auto">
          <a:xfrm>
            <a:off x="4094655" y="2349500"/>
            <a:ext cx="1859979" cy="1873250"/>
          </a:xfrm>
          <a:prstGeom prst="rect">
            <a:avLst/>
          </a:prstGeom>
          <a:noFill/>
          <a:ln w="9525">
            <a:noFill/>
            <a:miter lim="800000"/>
            <a:headEnd/>
            <a:tailEnd/>
          </a:ln>
        </p:spPr>
      </p:pic>
      <p:sp>
        <p:nvSpPr>
          <p:cNvPr id="178179" name="Rectangle 3"/>
          <p:cNvSpPr>
            <a:spLocks noGrp="1" noChangeArrowheads="1"/>
          </p:cNvSpPr>
          <p:nvPr>
            <p:ph type="subTitle" idx="1"/>
          </p:nvPr>
        </p:nvSpPr>
        <p:spPr>
          <a:xfrm>
            <a:off x="956995" y="4076701"/>
            <a:ext cx="8498179" cy="1655763"/>
          </a:xfrm>
          <a:effectLst>
            <a:outerShdw dist="45791" dir="19578596" algn="ctr" rotWithShape="0">
              <a:schemeClr val="tx1">
                <a:alpha val="50000"/>
              </a:schemeClr>
            </a:outerShdw>
          </a:effectLst>
        </p:spPr>
        <p:txBody>
          <a:bodyPr/>
          <a:lstStyle/>
          <a:p>
            <a:pPr eaLnBrk="1" hangingPunct="1">
              <a:lnSpc>
                <a:spcPct val="80000"/>
              </a:lnSpc>
              <a:defRPr/>
            </a:pPr>
            <a:endParaRPr lang="tr-TR" sz="3900" b="1" smtClean="0">
              <a:solidFill>
                <a:srgbClr val="FF1515"/>
              </a:solidFill>
            </a:endParaRPr>
          </a:p>
          <a:p>
            <a:pPr eaLnBrk="1" hangingPunct="1">
              <a:lnSpc>
                <a:spcPct val="80000"/>
              </a:lnSpc>
              <a:defRPr/>
            </a:pPr>
            <a:r>
              <a:rPr lang="tr-TR" sz="4200" b="1" smtClean="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Teşekkür Ederiz ...</a:t>
            </a:r>
          </a:p>
        </p:txBody>
      </p:sp>
      <p:sp>
        <p:nvSpPr>
          <p:cNvPr id="178180" name="Rectangle 4"/>
          <p:cNvSpPr>
            <a:spLocks noChangeArrowheads="1"/>
          </p:cNvSpPr>
          <p:nvPr/>
        </p:nvSpPr>
        <p:spPr bwMode="auto">
          <a:xfrm>
            <a:off x="2641441" y="1557339"/>
            <a:ext cx="4850798" cy="1446550"/>
          </a:xfrm>
          <a:prstGeom prst="rect">
            <a:avLst/>
          </a:prstGeom>
          <a:noFill/>
          <a:ln w="9525">
            <a:noFill/>
            <a:miter lim="800000"/>
            <a:headEnd/>
            <a:tailEnd/>
          </a:ln>
          <a:effectLst>
            <a:outerShdw dist="53882" dir="18900000" algn="ctr" rotWithShape="0">
              <a:schemeClr val="tx2">
                <a:alpha val="50000"/>
              </a:schemeClr>
            </a:outerShdw>
          </a:effectLst>
        </p:spPr>
        <p:txBody>
          <a:bodyPr>
            <a:spAutoFit/>
          </a:bodyPr>
          <a:lstStyle/>
          <a:p>
            <a:pPr>
              <a:defRPr/>
            </a:pPr>
            <a:r>
              <a:rPr lang="tr-TR" sz="440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TBD </a:t>
            </a:r>
          </a:p>
          <a:p>
            <a:pPr>
              <a:defRPr/>
            </a:pPr>
            <a:endParaRPr lang="tr-TR" sz="4400">
              <a:solidFill>
                <a:srgbClr val="336699"/>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178178"/>
                                        </p:tgtEl>
                                        <p:attrNameLst>
                                          <p:attrName>style.visibility</p:attrName>
                                        </p:attrNameLst>
                                      </p:cBhvr>
                                      <p:to>
                                        <p:strVal val="visible"/>
                                      </p:to>
                                    </p:set>
                                    <p:anim calcmode="lin" valueType="num">
                                      <p:cBhvr>
                                        <p:cTn id="7" dur="2000" fill="hold"/>
                                        <p:tgtEl>
                                          <p:spTgt spid="178178"/>
                                        </p:tgtEl>
                                        <p:attrNameLst>
                                          <p:attrName>ppt_w</p:attrName>
                                        </p:attrNameLst>
                                      </p:cBhvr>
                                      <p:tavLst>
                                        <p:tav tm="0">
                                          <p:val>
                                            <p:fltVal val="0"/>
                                          </p:val>
                                        </p:tav>
                                        <p:tav tm="100000">
                                          <p:val>
                                            <p:strVal val="#ppt_w"/>
                                          </p:val>
                                        </p:tav>
                                      </p:tavLst>
                                    </p:anim>
                                    <p:anim calcmode="lin" valueType="num">
                                      <p:cBhvr>
                                        <p:cTn id="8" dur="2000" fill="hold"/>
                                        <p:tgtEl>
                                          <p:spTgt spid="178178"/>
                                        </p:tgtEl>
                                        <p:attrNameLst>
                                          <p:attrName>ppt_h</p:attrName>
                                        </p:attrNameLst>
                                      </p:cBhvr>
                                      <p:tavLst>
                                        <p:tav tm="0">
                                          <p:val>
                                            <p:fltVal val="0"/>
                                          </p:val>
                                        </p:tav>
                                        <p:tav tm="100000">
                                          <p:val>
                                            <p:strVal val="#ppt_h"/>
                                          </p:val>
                                        </p:tav>
                                      </p:tavLst>
                                    </p:anim>
                                    <p:animEffect transition="in" filter="fade">
                                      <p:cBhvr>
                                        <p:cTn id="9" dur="2000"/>
                                        <p:tgtEl>
                                          <p:spTgt spid="178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9899A88A-ED03-46A0-8EC1-79C533C22EC5}" type="slidenum">
              <a:rPr lang="tr-TR"/>
              <a:pPr/>
              <a:t>2</a:t>
            </a:fld>
            <a:endParaRPr lang="tr-TR"/>
          </a:p>
        </p:txBody>
      </p:sp>
      <p:sp>
        <p:nvSpPr>
          <p:cNvPr id="3075" name="Rectangle 3"/>
          <p:cNvSpPr>
            <a:spLocks noGrp="1" noChangeArrowheads="1"/>
          </p:cNvSpPr>
          <p:nvPr>
            <p:ph type="body" idx="1"/>
          </p:nvPr>
        </p:nvSpPr>
        <p:spPr>
          <a:xfrm>
            <a:off x="3100528" y="1125539"/>
            <a:ext cx="6314139" cy="5254625"/>
          </a:xfrm>
        </p:spPr>
        <p:txBody>
          <a:bodyPr/>
          <a:lstStyle/>
          <a:p>
            <a:pPr eaLnBrk="1" hangingPunct="1"/>
            <a:endParaRPr lang="tr-TR" dirty="0" smtClean="0"/>
          </a:p>
          <a:p>
            <a:pPr eaLnBrk="1" hangingPunct="1"/>
            <a:r>
              <a:rPr lang="tr-TR" b="1" dirty="0"/>
              <a:t>Türkiye Bilişim Derneği</a:t>
            </a:r>
          </a:p>
          <a:p>
            <a:pPr eaLnBrk="1" hangingPunct="1"/>
            <a:r>
              <a:rPr lang="tr-TR" b="1" dirty="0" smtClean="0"/>
              <a:t>İnternet </a:t>
            </a:r>
            <a:endParaRPr lang="tr-TR" b="1" dirty="0" smtClean="0"/>
          </a:p>
        </p:txBody>
      </p:sp>
      <p:pic>
        <p:nvPicPr>
          <p:cNvPr id="3076" name="Picture 4" descr="anahta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97908" y="1844676"/>
            <a:ext cx="2687011" cy="4581525"/>
          </a:xfrm>
          <a:prstGeom prst="rect">
            <a:avLst/>
          </a:prstGeom>
          <a:noFill/>
          <a:ln w="9525">
            <a:noFill/>
            <a:miter lim="800000"/>
            <a:headEnd/>
            <a:tailEnd/>
          </a:ln>
        </p:spPr>
      </p:pic>
      <p:sp>
        <p:nvSpPr>
          <p:cNvPr id="3077" name="1 Başlık"/>
          <p:cNvSpPr>
            <a:spLocks/>
          </p:cNvSpPr>
          <p:nvPr/>
        </p:nvSpPr>
        <p:spPr bwMode="auto">
          <a:xfrm>
            <a:off x="727451" y="188913"/>
            <a:ext cx="8749665" cy="1143000"/>
          </a:xfrm>
          <a:prstGeom prst="rect">
            <a:avLst/>
          </a:prstGeom>
          <a:noFill/>
          <a:ln w="9525">
            <a:noFill/>
            <a:miter lim="800000"/>
            <a:headEnd/>
            <a:tailEnd/>
          </a:ln>
        </p:spPr>
        <p:txBody>
          <a:bodyPr anchor="ctr"/>
          <a:lstStyle/>
          <a:p>
            <a:pPr algn="l"/>
            <a:r>
              <a:rPr lang="tr-TR" sz="3000" dirty="0" smtClean="0">
                <a:solidFill>
                  <a:srgbClr val="000099"/>
                </a:solidFill>
                <a:effectLst/>
              </a:rPr>
              <a:t>Gündem</a:t>
            </a:r>
            <a:endParaRPr lang="tr-TR" sz="3000" dirty="0">
              <a:solidFill>
                <a:srgbClr val="000099"/>
              </a:solidFill>
              <a:effectLst/>
            </a:endParaRPr>
          </a:p>
        </p:txBody>
      </p:sp>
      <p:sp>
        <p:nvSpPr>
          <p:cNvPr id="2" name="Metin kutusu 1"/>
          <p:cNvSpPr txBox="1"/>
          <p:nvPr/>
        </p:nvSpPr>
        <p:spPr>
          <a:xfrm>
            <a:off x="4101182" y="2564904"/>
            <a:ext cx="184731" cy="369332"/>
          </a:xfrm>
          <a:prstGeom prst="rect">
            <a:avLst/>
          </a:prstGeom>
          <a:noFill/>
        </p:spPr>
        <p:txBody>
          <a:bodyPr wrap="none" rtlCol="0">
            <a:spAutoFit/>
          </a:bodyPr>
          <a:lstStyle/>
          <a:p>
            <a:endParaRPr lang="tr-TR" dirty="0">
              <a:solidFill>
                <a:schemeClr val="tx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a:t>DÜN </a:t>
            </a:r>
            <a:endParaRPr lang="en-US"/>
          </a:p>
        </p:txBody>
      </p:sp>
      <p:sp>
        <p:nvSpPr>
          <p:cNvPr id="19459"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a:t>30 Eylül 1960 – IBM 650</a:t>
            </a:r>
          </a:p>
          <a:p>
            <a:pPr lvl="1"/>
            <a:r>
              <a:rPr lang="tr-TR"/>
              <a:t>Türkiye’nin ilk bilgisayarı Karayolları Genel Müdürlüğü’ne geldi.</a:t>
            </a:r>
            <a:endParaRPr lang="en-US"/>
          </a:p>
        </p:txBody>
      </p:sp>
      <p:pic>
        <p:nvPicPr>
          <p:cNvPr id="1946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2491" y="3213101"/>
            <a:ext cx="3210236" cy="2257425"/>
          </a:xfrm>
          <a:prstGeom prst="rect">
            <a:avLst/>
          </a:prstGeom>
          <a:noFill/>
          <a:extLst>
            <a:ext uri="{909E8E84-426E-40DD-AFC4-6F175D3DCCD1}">
              <a14:hiddenFill xmlns:a14="http://schemas.microsoft.com/office/drawing/2010/main">
                <a:solidFill>
                  <a:srgbClr val="FFFFFF"/>
                </a:solidFill>
              </a14:hiddenFill>
            </a:ext>
          </a:extLst>
        </p:spPr>
      </p:pic>
      <p:pic>
        <p:nvPicPr>
          <p:cNvPr id="1946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4974" y="3141664"/>
            <a:ext cx="4297193" cy="303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938387"/>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dirty="0" smtClean="0"/>
              <a:t>TBD ve Terimler</a:t>
            </a:r>
            <a:endParaRPr lang="en-US" dirty="0"/>
          </a:p>
        </p:txBody>
      </p:sp>
      <p:sp>
        <p:nvSpPr>
          <p:cNvPr id="23555"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buFontTx/>
              <a:buNone/>
            </a:pPr>
            <a:endParaRPr lang="tr-TR" dirty="0" smtClean="0"/>
          </a:p>
          <a:p>
            <a:pPr>
              <a:buFontTx/>
              <a:buNone/>
            </a:pPr>
            <a:endParaRPr lang="tr-TR" dirty="0"/>
          </a:p>
          <a:p>
            <a:pPr>
              <a:buFontTx/>
              <a:buNone/>
            </a:pPr>
            <a:endParaRPr lang="tr-TR" dirty="0" smtClean="0"/>
          </a:p>
          <a:p>
            <a:pPr algn="ctr">
              <a:buFontTx/>
              <a:buNone/>
            </a:pPr>
            <a:r>
              <a:rPr lang="tr-TR" sz="3200" dirty="0" err="1" smtClean="0"/>
              <a:t>Computer</a:t>
            </a:r>
            <a:r>
              <a:rPr lang="tr-TR" sz="3200" dirty="0" smtClean="0"/>
              <a:t> </a:t>
            </a:r>
            <a:r>
              <a:rPr lang="tr-TR" sz="3200" dirty="0"/>
              <a:t>= BİLGİSAYAR   </a:t>
            </a:r>
            <a:endParaRPr lang="tr-TR" sz="3200" dirty="0" smtClean="0"/>
          </a:p>
          <a:p>
            <a:pPr algn="ctr">
              <a:buFontTx/>
              <a:buNone/>
            </a:pPr>
            <a:r>
              <a:rPr lang="tr-TR" sz="3200" dirty="0" smtClean="0"/>
              <a:t> </a:t>
            </a:r>
            <a:r>
              <a:rPr lang="tr-TR" dirty="0"/>
              <a:t>(1968)</a:t>
            </a:r>
          </a:p>
          <a:p>
            <a:pPr algn="ctr">
              <a:buFontTx/>
              <a:buNone/>
            </a:pPr>
            <a:endParaRPr lang="tr-TR" dirty="0"/>
          </a:p>
          <a:p>
            <a:pPr algn="ctr">
              <a:buFontTx/>
              <a:buNone/>
            </a:pPr>
            <a:r>
              <a:rPr lang="tr-TR" sz="2000" i="1" dirty="0"/>
              <a:t>(Sn. Aydın Köksal bilgisayara adını verdi. Saygıyı da içeren bir tanımlama.)</a:t>
            </a:r>
          </a:p>
          <a:p>
            <a:pPr>
              <a:buFontTx/>
              <a:buNone/>
            </a:pPr>
            <a:endParaRPr lang="en-US" dirty="0"/>
          </a:p>
        </p:txBody>
      </p:sp>
    </p:spTree>
    <p:extLst>
      <p:ext uri="{BB962C8B-B14F-4D97-AF65-F5344CB8AC3E}">
        <p14:creationId xmlns:p14="http://schemas.microsoft.com/office/powerpoint/2010/main" val="358769142"/>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dirty="0"/>
              <a:t>TBD ve Terimler</a:t>
            </a:r>
            <a:endParaRPr lang="en-US" dirty="0"/>
          </a:p>
        </p:txBody>
      </p:sp>
      <p:sp>
        <p:nvSpPr>
          <p:cNvPr id="21507"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ctr">
              <a:buFontTx/>
              <a:buNone/>
            </a:pPr>
            <a:endParaRPr lang="tr-TR" dirty="0"/>
          </a:p>
          <a:p>
            <a:pPr algn="ctr">
              <a:buFontTx/>
              <a:buNone/>
            </a:pPr>
            <a:r>
              <a:rPr lang="tr-TR" dirty="0" smtClean="0"/>
              <a:t>Software</a:t>
            </a:r>
            <a:r>
              <a:rPr lang="tr-TR" dirty="0"/>
              <a:t>	= </a:t>
            </a:r>
            <a:r>
              <a:rPr lang="tr-TR" dirty="0" smtClean="0"/>
              <a:t>YAZILIM          </a:t>
            </a:r>
          </a:p>
          <a:p>
            <a:pPr algn="ctr">
              <a:buFontTx/>
              <a:buNone/>
            </a:pPr>
            <a:r>
              <a:rPr lang="tr-TR" dirty="0" smtClean="0"/>
              <a:t>(</a:t>
            </a:r>
            <a:r>
              <a:rPr lang="tr-TR" dirty="0"/>
              <a:t>1966)</a:t>
            </a:r>
          </a:p>
          <a:p>
            <a:pPr>
              <a:buFontTx/>
              <a:buNone/>
            </a:pPr>
            <a:endParaRPr lang="tr-TR" dirty="0"/>
          </a:p>
          <a:p>
            <a:pPr>
              <a:buFontTx/>
              <a:buNone/>
            </a:pPr>
            <a:endParaRPr lang="tr-TR" dirty="0"/>
          </a:p>
          <a:p>
            <a:pPr>
              <a:buFontTx/>
              <a:buNone/>
            </a:pPr>
            <a:endParaRPr lang="tr-TR" dirty="0"/>
          </a:p>
          <a:p>
            <a:pPr>
              <a:buFontTx/>
              <a:buNone/>
            </a:pPr>
            <a:endParaRPr lang="en-US" dirty="0"/>
          </a:p>
        </p:txBody>
      </p:sp>
      <p:pic>
        <p:nvPicPr>
          <p:cNvPr id="215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7848" y="2997201"/>
            <a:ext cx="4287066" cy="3014663"/>
          </a:xfrm>
          <a:prstGeom prst="rect">
            <a:avLst/>
          </a:prstGeom>
          <a:noFill/>
          <a:extLst>
            <a:ext uri="{909E8E84-426E-40DD-AFC4-6F175D3DCCD1}">
              <a14:hiddenFill xmlns:a14="http://schemas.microsoft.com/office/drawing/2010/main">
                <a:solidFill>
                  <a:srgbClr val="FFFFFF"/>
                </a:solidFill>
              </a14:hiddenFill>
            </a:ext>
          </a:extLst>
        </p:spPr>
      </p:pic>
      <p:sp>
        <p:nvSpPr>
          <p:cNvPr id="21510" name="Line 6"/>
          <p:cNvSpPr>
            <a:spLocks noChangeShapeType="1"/>
          </p:cNvSpPr>
          <p:nvPr/>
        </p:nvSpPr>
        <p:spPr bwMode="auto">
          <a:xfrm>
            <a:off x="2563801" y="2205039"/>
            <a:ext cx="1530853" cy="1944687"/>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2226326767"/>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a:t>İlk Uygulamalar</a:t>
            </a:r>
            <a:endParaRPr lang="en-US"/>
          </a:p>
        </p:txBody>
      </p:sp>
      <p:sp>
        <p:nvSpPr>
          <p:cNvPr id="25603"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sz="2800"/>
              <a:t>1972 – Bilişim Dergisi </a:t>
            </a:r>
          </a:p>
          <a:p>
            <a:r>
              <a:rPr lang="tr-TR" sz="2800"/>
              <a:t>1973 – Türkiye Bilişim Kurumu </a:t>
            </a:r>
            <a:r>
              <a:rPr lang="tr-TR" sz="2400"/>
              <a:t>1974 İcra Planında </a:t>
            </a:r>
          </a:p>
          <a:p>
            <a:r>
              <a:rPr lang="tr-TR" sz="2800"/>
              <a:t>1974 – ÖSYM Projesi</a:t>
            </a:r>
          </a:p>
          <a:p>
            <a:r>
              <a:rPr lang="tr-TR" sz="2800"/>
              <a:t>1978 – İlk Bilişim Terimleri Sözlüğü</a:t>
            </a:r>
          </a:p>
          <a:p>
            <a:r>
              <a:rPr lang="tr-TR" sz="2800"/>
              <a:t>1981 – İlk Bilgisayar Mühendisleri mezun oldu</a:t>
            </a:r>
          </a:p>
          <a:p>
            <a:r>
              <a:rPr lang="tr-TR" sz="2800"/>
              <a:t>1993 – Türkiye İnternet ile tanıştı</a:t>
            </a:r>
          </a:p>
          <a:p>
            <a:r>
              <a:rPr lang="tr-TR" sz="2800"/>
              <a:t>2002, 2004 – Türkiye Bilişim Şûrası </a:t>
            </a:r>
          </a:p>
          <a:p>
            <a:r>
              <a:rPr lang="tr-TR" sz="2800"/>
              <a:t>2008 – eDevlet Kapısı Açıldı</a:t>
            </a:r>
          </a:p>
          <a:p>
            <a:endParaRPr lang="en-US" sz="2800"/>
          </a:p>
        </p:txBody>
      </p:sp>
    </p:spTree>
    <p:extLst>
      <p:ext uri="{BB962C8B-B14F-4D97-AF65-F5344CB8AC3E}">
        <p14:creationId xmlns:p14="http://schemas.microsoft.com/office/powerpoint/2010/main" val="3632261479"/>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dirty="0" smtClean="0"/>
              <a:t>TBD ve Temel Görüş </a:t>
            </a:r>
            <a:r>
              <a:rPr lang="tr-TR" dirty="0"/>
              <a:t>Ufku</a:t>
            </a:r>
            <a:endParaRPr lang="en-US" dirty="0"/>
          </a:p>
        </p:txBody>
      </p:sp>
      <p:sp>
        <p:nvSpPr>
          <p:cNvPr id="24579"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tr-TR" dirty="0" smtClean="0"/>
          </a:p>
          <a:p>
            <a:endParaRPr lang="tr-TR" dirty="0"/>
          </a:p>
          <a:p>
            <a:endParaRPr lang="tr-TR" dirty="0" smtClean="0"/>
          </a:p>
          <a:p>
            <a:pPr marL="0" indent="0" algn="ctr">
              <a:buNone/>
            </a:pPr>
            <a:r>
              <a:rPr lang="tr-TR" i="1" dirty="0" smtClean="0"/>
              <a:t>‘Bilişim </a:t>
            </a:r>
            <a:r>
              <a:rPr lang="tr-TR" i="1" dirty="0" err="1"/>
              <a:t>Teknikbilimini</a:t>
            </a:r>
            <a:r>
              <a:rPr lang="tr-TR" i="1" dirty="0"/>
              <a:t> Ulusal Bir Kalkınma Aracı Olarak Kullanacağız</a:t>
            </a:r>
            <a:r>
              <a:rPr lang="tr-TR" dirty="0" smtClean="0"/>
              <a:t>.</a:t>
            </a:r>
          </a:p>
          <a:p>
            <a:pPr marL="0" indent="0" algn="ctr">
              <a:buNone/>
            </a:pPr>
            <a:r>
              <a:rPr lang="tr-TR" dirty="0" smtClean="0"/>
              <a:t>(</a:t>
            </a:r>
            <a:r>
              <a:rPr lang="tr-TR" dirty="0"/>
              <a:t>1968)</a:t>
            </a:r>
          </a:p>
          <a:p>
            <a:pPr>
              <a:buFontTx/>
              <a:buNone/>
            </a:pPr>
            <a:r>
              <a:rPr lang="tr-TR" dirty="0"/>
              <a:t>   </a:t>
            </a:r>
          </a:p>
          <a:p>
            <a:pPr algn="ctr">
              <a:buFontTx/>
              <a:buNone/>
            </a:pPr>
            <a:r>
              <a:rPr lang="tr-TR" dirty="0"/>
              <a:t> </a:t>
            </a:r>
            <a:r>
              <a:rPr lang="tr-TR" dirty="0" err="1" smtClean="0"/>
              <a:t>Prof.Dr</a:t>
            </a:r>
            <a:r>
              <a:rPr lang="tr-TR" dirty="0" smtClean="0"/>
              <a:t>. </a:t>
            </a:r>
            <a:r>
              <a:rPr lang="tr-TR" sz="2400" dirty="0" smtClean="0"/>
              <a:t>Aydın </a:t>
            </a:r>
            <a:r>
              <a:rPr lang="tr-TR" sz="2400" dirty="0"/>
              <a:t>Köksal</a:t>
            </a:r>
            <a:r>
              <a:rPr lang="tr-TR" sz="2400" dirty="0" smtClean="0"/>
              <a:t>,</a:t>
            </a:r>
          </a:p>
          <a:p>
            <a:pPr algn="ctr">
              <a:buFontTx/>
              <a:buNone/>
            </a:pPr>
            <a:r>
              <a:rPr lang="tr-TR" sz="2400" dirty="0" smtClean="0"/>
              <a:t> </a:t>
            </a:r>
            <a:r>
              <a:rPr lang="tr-TR" sz="2400" dirty="0"/>
              <a:t>TBD Kurucusu ve </a:t>
            </a:r>
            <a:r>
              <a:rPr lang="tr-TR" sz="2400" dirty="0" smtClean="0"/>
              <a:t>Onursal Başkanı</a:t>
            </a:r>
            <a:endParaRPr lang="en-US" sz="2400" dirty="0"/>
          </a:p>
        </p:txBody>
      </p:sp>
    </p:spTree>
    <p:extLst>
      <p:ext uri="{BB962C8B-B14F-4D97-AF65-F5344CB8AC3E}">
        <p14:creationId xmlns:p14="http://schemas.microsoft.com/office/powerpoint/2010/main" val="1203195568"/>
      </p:ext>
    </p:extLst>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tr-TR"/>
              <a:t>Türkiye Bilişim Derneği</a:t>
            </a:r>
            <a:endParaRPr lang="en-US"/>
          </a:p>
        </p:txBody>
      </p:sp>
      <p:sp>
        <p:nvSpPr>
          <p:cNvPr id="22531" name="Rectangle 3"/>
          <p:cNvSpPr>
            <a:spLocks noGrp="1" noChangeArrowheads="1"/>
          </p:cNvSpPr>
          <p:nvPr>
            <p:ph type="body"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nSpc>
                <a:spcPct val="90000"/>
              </a:lnSpc>
            </a:pPr>
            <a:endParaRPr lang="tr-TR" dirty="0" smtClean="0"/>
          </a:p>
          <a:p>
            <a:pPr>
              <a:lnSpc>
                <a:spcPct val="90000"/>
              </a:lnSpc>
            </a:pPr>
            <a:endParaRPr lang="tr-TR" dirty="0"/>
          </a:p>
          <a:p>
            <a:pPr>
              <a:lnSpc>
                <a:spcPct val="90000"/>
              </a:lnSpc>
            </a:pPr>
            <a:r>
              <a:rPr lang="tr-TR" dirty="0" smtClean="0"/>
              <a:t>1971’de </a:t>
            </a:r>
            <a:r>
              <a:rPr lang="tr-TR" dirty="0"/>
              <a:t>Kuruldu.</a:t>
            </a:r>
          </a:p>
          <a:p>
            <a:pPr>
              <a:lnSpc>
                <a:spcPct val="90000"/>
              </a:lnSpc>
            </a:pPr>
            <a:r>
              <a:rPr lang="tr-TR" dirty="0"/>
              <a:t>10000+ üye</a:t>
            </a:r>
          </a:p>
          <a:p>
            <a:pPr>
              <a:lnSpc>
                <a:spcPct val="90000"/>
              </a:lnSpc>
            </a:pPr>
            <a:r>
              <a:rPr lang="tr-TR" dirty="0"/>
              <a:t>7 </a:t>
            </a:r>
            <a:r>
              <a:rPr lang="tr-TR" dirty="0" smtClean="0"/>
              <a:t>Şube</a:t>
            </a:r>
          </a:p>
          <a:p>
            <a:pPr>
              <a:lnSpc>
                <a:spcPct val="90000"/>
              </a:lnSpc>
            </a:pPr>
            <a:r>
              <a:rPr lang="tr-TR" dirty="0" smtClean="0"/>
              <a:t>18 il temsilciliği</a:t>
            </a:r>
            <a:endParaRPr lang="tr-TR" dirty="0"/>
          </a:p>
          <a:p>
            <a:pPr>
              <a:lnSpc>
                <a:spcPct val="90000"/>
              </a:lnSpc>
            </a:pPr>
            <a:r>
              <a:rPr lang="tr-TR" dirty="0"/>
              <a:t>Çalışma Grupları</a:t>
            </a:r>
          </a:p>
          <a:p>
            <a:pPr>
              <a:lnSpc>
                <a:spcPct val="90000"/>
              </a:lnSpc>
            </a:pPr>
            <a:r>
              <a:rPr lang="tr-TR" dirty="0"/>
              <a:t>Terimler</a:t>
            </a:r>
          </a:p>
          <a:p>
            <a:pPr>
              <a:lnSpc>
                <a:spcPct val="90000"/>
              </a:lnSpc>
            </a:pPr>
            <a:r>
              <a:rPr lang="tr-TR" dirty="0"/>
              <a:t>Bilişim Dergisi (</a:t>
            </a:r>
            <a:r>
              <a:rPr lang="tr-TR" sz="2400" dirty="0"/>
              <a:t>bilisimdergisi.org</a:t>
            </a:r>
            <a:r>
              <a:rPr lang="tr-TR" dirty="0" smtClean="0"/>
              <a:t>)</a:t>
            </a:r>
            <a:endParaRPr lang="tr-TR" dirty="0"/>
          </a:p>
        </p:txBody>
      </p:sp>
    </p:spTree>
    <p:extLst>
      <p:ext uri="{BB962C8B-B14F-4D97-AF65-F5344CB8AC3E}">
        <p14:creationId xmlns:p14="http://schemas.microsoft.com/office/powerpoint/2010/main" val="1160505352"/>
      </p:ext>
    </p:extLst>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tr-TR" dirty="0"/>
              <a:t>Kapsama Alanı</a:t>
            </a:r>
          </a:p>
        </p:txBody>
      </p:sp>
      <p:pic>
        <p:nvPicPr>
          <p:cNvPr id="14340" name="Picture 4" descr="turkiyedilsizharita2 -buyu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30325"/>
            <a:ext cx="9721850" cy="4464050"/>
          </a:xfrm>
          <a:prstGeom prst="rect">
            <a:avLst/>
          </a:prstGeom>
          <a:noFill/>
          <a:extLst>
            <a:ext uri="{909E8E84-426E-40DD-AFC4-6F175D3DCCD1}">
              <a14:hiddenFill xmlns:a14="http://schemas.microsoft.com/office/drawing/2010/main">
                <a:solidFill>
                  <a:srgbClr val="FFFFFF"/>
                </a:solidFill>
              </a14:hiddenFill>
            </a:ext>
          </a:extLst>
        </p:spPr>
      </p:pic>
      <p:pic>
        <p:nvPicPr>
          <p:cNvPr id="14341" name="Picture 5" descr="TBD-harita-34-35-07-55-26-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57339"/>
            <a:ext cx="9721850" cy="4465637"/>
          </a:xfrm>
          <a:prstGeom prst="rect">
            <a:avLst/>
          </a:prstGeom>
          <a:noFill/>
          <a:extLst>
            <a:ext uri="{909E8E84-426E-40DD-AFC4-6F175D3DCCD1}">
              <a14:hiddenFill xmlns:a14="http://schemas.microsoft.com/office/drawing/2010/main">
                <a:solidFill>
                  <a:srgbClr val="FFFFFF"/>
                </a:solidFill>
              </a14:hiddenFill>
            </a:ext>
          </a:extLst>
        </p:spPr>
      </p:pic>
      <p:sp>
        <p:nvSpPr>
          <p:cNvPr id="14342" name="AutoShape 6"/>
          <p:cNvSpPr>
            <a:spLocks noChangeArrowheads="1"/>
          </p:cNvSpPr>
          <p:nvPr/>
        </p:nvSpPr>
        <p:spPr bwMode="auto">
          <a:xfrm>
            <a:off x="1875170" y="1268414"/>
            <a:ext cx="1530853" cy="936625"/>
          </a:xfrm>
          <a:prstGeom prst="wedgeRoundRectCallout">
            <a:avLst>
              <a:gd name="adj1" fmla="val -63671"/>
              <a:gd name="adj2" fmla="val 70000"/>
              <a:gd name="adj3" fmla="val 16667"/>
            </a:avLst>
          </a:prstGeom>
          <a:ln>
            <a:headEnd/>
            <a:tailEnd/>
          </a:ln>
          <a:extLst/>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tr-TR" b="1" dirty="0"/>
              <a:t>İstanbul Şubesi</a:t>
            </a:r>
          </a:p>
        </p:txBody>
      </p:sp>
      <p:sp>
        <p:nvSpPr>
          <p:cNvPr id="14343" name="AutoShape 7"/>
          <p:cNvSpPr>
            <a:spLocks noChangeArrowheads="1"/>
          </p:cNvSpPr>
          <p:nvPr/>
        </p:nvSpPr>
        <p:spPr bwMode="auto">
          <a:xfrm>
            <a:off x="1721578" y="1844676"/>
            <a:ext cx="1530854" cy="936625"/>
          </a:xfrm>
          <a:prstGeom prst="wedgeRoundRectCallout">
            <a:avLst>
              <a:gd name="adj1" fmla="val -55181"/>
              <a:gd name="adj2" fmla="val 105764"/>
              <a:gd name="adj3" fmla="val 16667"/>
            </a:avLst>
          </a:prstGeom>
          <a:ln>
            <a:headEnd/>
            <a:tailEnd/>
          </a:ln>
          <a:extLst/>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tr-TR" b="1"/>
              <a:t>Bursa Şubesi</a:t>
            </a:r>
          </a:p>
        </p:txBody>
      </p:sp>
      <p:sp>
        <p:nvSpPr>
          <p:cNvPr id="14344" name="AutoShape 8"/>
          <p:cNvSpPr>
            <a:spLocks noChangeArrowheads="1"/>
          </p:cNvSpPr>
          <p:nvPr/>
        </p:nvSpPr>
        <p:spPr bwMode="auto">
          <a:xfrm>
            <a:off x="879356" y="5589589"/>
            <a:ext cx="1530853" cy="936625"/>
          </a:xfrm>
          <a:prstGeom prst="wedgeRoundRectCallout">
            <a:avLst>
              <a:gd name="adj1" fmla="val -55292"/>
              <a:gd name="adj2" fmla="val -208981"/>
              <a:gd name="adj3" fmla="val 16667"/>
            </a:avLst>
          </a:prstGeom>
          <a:ln>
            <a:headEnd/>
            <a:tailEnd/>
          </a:ln>
          <a:extLst/>
        </p:spPr>
        <p:style>
          <a:lnRef idx="1">
            <a:schemeClr val="accent2"/>
          </a:lnRef>
          <a:fillRef idx="2">
            <a:schemeClr val="accent2"/>
          </a:fillRef>
          <a:effectRef idx="1">
            <a:schemeClr val="accent2"/>
          </a:effectRef>
          <a:fontRef idx="minor">
            <a:schemeClr val="dk1"/>
          </a:fontRef>
        </p:style>
        <p:txBody>
          <a:bodyPr/>
          <a:lstStyle/>
          <a:p>
            <a:pPr algn="ctr"/>
            <a:r>
              <a:rPr lang="tr-TR" b="1" dirty="0"/>
              <a:t>İzmir Şubesi</a:t>
            </a:r>
          </a:p>
        </p:txBody>
      </p:sp>
      <p:sp>
        <p:nvSpPr>
          <p:cNvPr id="14345" name="AutoShape 9"/>
          <p:cNvSpPr>
            <a:spLocks noChangeArrowheads="1"/>
          </p:cNvSpPr>
          <p:nvPr/>
        </p:nvSpPr>
        <p:spPr bwMode="auto">
          <a:xfrm>
            <a:off x="3559616" y="5734051"/>
            <a:ext cx="1530853" cy="936625"/>
          </a:xfrm>
          <a:prstGeom prst="wedgeRoundRectCallout">
            <a:avLst>
              <a:gd name="adj1" fmla="val -118028"/>
              <a:gd name="adj2" fmla="val -124917"/>
              <a:gd name="adj3" fmla="val 16667"/>
            </a:avLst>
          </a:prstGeom>
          <a:ln>
            <a:headEnd/>
            <a:tailEnd/>
          </a:ln>
          <a:extLst/>
        </p:spPr>
        <p:style>
          <a:lnRef idx="1">
            <a:schemeClr val="accent2"/>
          </a:lnRef>
          <a:fillRef idx="3">
            <a:schemeClr val="accent2"/>
          </a:fillRef>
          <a:effectRef idx="2">
            <a:schemeClr val="accent2"/>
          </a:effectRef>
          <a:fontRef idx="minor">
            <a:schemeClr val="lt1"/>
          </a:fontRef>
        </p:style>
        <p:txBody>
          <a:bodyPr/>
          <a:lstStyle/>
          <a:p>
            <a:pPr algn="ctr"/>
            <a:r>
              <a:rPr lang="tr-TR" b="1"/>
              <a:t>Antalya Şubesi</a:t>
            </a:r>
          </a:p>
        </p:txBody>
      </p:sp>
      <p:sp>
        <p:nvSpPr>
          <p:cNvPr id="14346" name="AutoShape 10"/>
          <p:cNvSpPr>
            <a:spLocks noChangeArrowheads="1"/>
          </p:cNvSpPr>
          <p:nvPr/>
        </p:nvSpPr>
        <p:spPr bwMode="auto">
          <a:xfrm>
            <a:off x="2641441" y="1557339"/>
            <a:ext cx="1530853" cy="936625"/>
          </a:xfrm>
          <a:prstGeom prst="wedgeRoundRectCallout">
            <a:avLst>
              <a:gd name="adj1" fmla="val -47352"/>
              <a:gd name="adj2" fmla="val 148134"/>
              <a:gd name="adj3" fmla="val 16667"/>
            </a:avLst>
          </a:prstGeom>
          <a:ln>
            <a:headEnd/>
            <a:tailEnd/>
          </a:ln>
          <a:extLst/>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tr-TR" b="1"/>
              <a:t>Eskişehir Şubesi</a:t>
            </a:r>
          </a:p>
        </p:txBody>
      </p:sp>
      <p:sp>
        <p:nvSpPr>
          <p:cNvPr id="14347" name="AutoShape 11"/>
          <p:cNvSpPr>
            <a:spLocks noChangeArrowheads="1"/>
          </p:cNvSpPr>
          <p:nvPr/>
        </p:nvSpPr>
        <p:spPr bwMode="auto">
          <a:xfrm>
            <a:off x="6008644" y="1341439"/>
            <a:ext cx="1530854" cy="936625"/>
          </a:xfrm>
          <a:prstGeom prst="wedgeRoundRectCallout">
            <a:avLst>
              <a:gd name="adj1" fmla="val -134787"/>
              <a:gd name="adj2" fmla="val 60847"/>
              <a:gd name="adj3" fmla="val 16667"/>
            </a:avLst>
          </a:prstGeom>
          <a:solidFill>
            <a:srgbClr val="FFC000"/>
          </a:solidFill>
          <a:ln>
            <a:headEnd/>
            <a:tailEnd/>
          </a:ln>
          <a:extLst/>
        </p:spPr>
        <p:style>
          <a:lnRef idx="3">
            <a:schemeClr val="lt1"/>
          </a:lnRef>
          <a:fillRef idx="1">
            <a:schemeClr val="accent5"/>
          </a:fillRef>
          <a:effectRef idx="1">
            <a:schemeClr val="accent5"/>
          </a:effectRef>
          <a:fontRef idx="minor">
            <a:schemeClr val="lt1"/>
          </a:fontRef>
        </p:style>
        <p:txBody>
          <a:bodyPr/>
          <a:lstStyle/>
          <a:p>
            <a:pPr algn="ctr"/>
            <a:r>
              <a:rPr lang="tr-TR" b="1" dirty="0"/>
              <a:t>Samsun Şubesi</a:t>
            </a:r>
          </a:p>
        </p:txBody>
      </p:sp>
      <p:sp>
        <p:nvSpPr>
          <p:cNvPr id="14348" name="Text Box 12"/>
          <p:cNvSpPr txBox="1">
            <a:spLocks noChangeArrowheads="1"/>
          </p:cNvSpPr>
          <p:nvPr/>
        </p:nvSpPr>
        <p:spPr bwMode="auto">
          <a:xfrm>
            <a:off x="3635567" y="3789364"/>
            <a:ext cx="3368891"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000" b="1"/>
              <a:t>ANKARA ŞUBESİ</a:t>
            </a:r>
          </a:p>
        </p:txBody>
      </p:sp>
      <p:pic>
        <p:nvPicPr>
          <p:cNvPr id="1435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1185" y="5084764"/>
            <a:ext cx="2180665" cy="1563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833995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blinds(vertical)">
                                      <p:cBhvr>
                                        <p:cTn id="7" dur="500"/>
                                        <p:tgtEl>
                                          <p:spTgt spid="143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342"/>
                                        </p:tgtEl>
                                        <p:attrNameLst>
                                          <p:attrName>style.visibility</p:attrName>
                                        </p:attrNameLst>
                                      </p:cBhvr>
                                      <p:to>
                                        <p:strVal val="visible"/>
                                      </p:to>
                                    </p:set>
                                    <p:animEffect transition="in" filter="box(in)">
                                      <p:cBhvr>
                                        <p:cTn id="12" dur="500"/>
                                        <p:tgtEl>
                                          <p:spTgt spid="143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xit" presetSubtype="4" fill="hold" grpId="1" nodeType="clickEffect">
                                  <p:stCondLst>
                                    <p:cond delay="0"/>
                                  </p:stCondLst>
                                  <p:childTnLst>
                                    <p:anim calcmode="lin" valueType="num">
                                      <p:cBhvr additive="base">
                                        <p:cTn id="16" dur="500"/>
                                        <p:tgtEl>
                                          <p:spTgt spid="14342"/>
                                        </p:tgtEl>
                                        <p:attrNameLst>
                                          <p:attrName>ppt_x</p:attrName>
                                        </p:attrNameLst>
                                      </p:cBhvr>
                                      <p:tavLst>
                                        <p:tav tm="0">
                                          <p:val>
                                            <p:strVal val="ppt_x"/>
                                          </p:val>
                                        </p:tav>
                                        <p:tav tm="100000">
                                          <p:val>
                                            <p:strVal val="ppt_x"/>
                                          </p:val>
                                        </p:tav>
                                      </p:tavLst>
                                    </p:anim>
                                    <p:anim calcmode="lin" valueType="num">
                                      <p:cBhvr additive="base">
                                        <p:cTn id="17" dur="500"/>
                                        <p:tgtEl>
                                          <p:spTgt spid="14342"/>
                                        </p:tgtEl>
                                        <p:attrNameLst>
                                          <p:attrName>ppt_y</p:attrName>
                                        </p:attrNameLst>
                                      </p:cBhvr>
                                      <p:tavLst>
                                        <p:tav tm="0">
                                          <p:val>
                                            <p:strVal val="ppt_y"/>
                                          </p:val>
                                        </p:tav>
                                        <p:tav tm="100000">
                                          <p:val>
                                            <p:strVal val="1+ppt_h/2"/>
                                          </p:val>
                                        </p:tav>
                                      </p:tavLst>
                                    </p:anim>
                                    <p:set>
                                      <p:cBhvr>
                                        <p:cTn id="18" dur="1" fill="hold">
                                          <p:stCondLst>
                                            <p:cond delay="499"/>
                                          </p:stCondLst>
                                        </p:cTn>
                                        <p:tgtEl>
                                          <p:spTgt spid="14342"/>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4343"/>
                                        </p:tgtEl>
                                        <p:attrNameLst>
                                          <p:attrName>style.visibility</p:attrName>
                                        </p:attrNameLst>
                                      </p:cBhvr>
                                      <p:to>
                                        <p:strVal val="visible"/>
                                      </p:to>
                                    </p:set>
                                    <p:animEffect transition="in" filter="box(in)">
                                      <p:cBhvr>
                                        <p:cTn id="23" dur="500"/>
                                        <p:tgtEl>
                                          <p:spTgt spid="1434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xit" presetSubtype="4" fill="hold" grpId="1" nodeType="clickEffect">
                                  <p:stCondLst>
                                    <p:cond delay="0"/>
                                  </p:stCondLst>
                                  <p:childTnLst>
                                    <p:anim calcmode="lin" valueType="num">
                                      <p:cBhvr additive="base">
                                        <p:cTn id="27" dur="500"/>
                                        <p:tgtEl>
                                          <p:spTgt spid="14343"/>
                                        </p:tgtEl>
                                        <p:attrNameLst>
                                          <p:attrName>ppt_x</p:attrName>
                                        </p:attrNameLst>
                                      </p:cBhvr>
                                      <p:tavLst>
                                        <p:tav tm="0">
                                          <p:val>
                                            <p:strVal val="ppt_x"/>
                                          </p:val>
                                        </p:tav>
                                        <p:tav tm="100000">
                                          <p:val>
                                            <p:strVal val="ppt_x"/>
                                          </p:val>
                                        </p:tav>
                                      </p:tavLst>
                                    </p:anim>
                                    <p:anim calcmode="lin" valueType="num">
                                      <p:cBhvr additive="base">
                                        <p:cTn id="28" dur="500"/>
                                        <p:tgtEl>
                                          <p:spTgt spid="14343"/>
                                        </p:tgtEl>
                                        <p:attrNameLst>
                                          <p:attrName>ppt_y</p:attrName>
                                        </p:attrNameLst>
                                      </p:cBhvr>
                                      <p:tavLst>
                                        <p:tav tm="0">
                                          <p:val>
                                            <p:strVal val="ppt_y"/>
                                          </p:val>
                                        </p:tav>
                                        <p:tav tm="100000">
                                          <p:val>
                                            <p:strVal val="1+ppt_h/2"/>
                                          </p:val>
                                        </p:tav>
                                      </p:tavLst>
                                    </p:anim>
                                    <p:set>
                                      <p:cBhvr>
                                        <p:cTn id="29" dur="1" fill="hold">
                                          <p:stCondLst>
                                            <p:cond delay="499"/>
                                          </p:stCondLst>
                                        </p:cTn>
                                        <p:tgtEl>
                                          <p:spTgt spid="14343"/>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14344"/>
                                        </p:tgtEl>
                                        <p:attrNameLst>
                                          <p:attrName>style.visibility</p:attrName>
                                        </p:attrNameLst>
                                      </p:cBhvr>
                                      <p:to>
                                        <p:strVal val="visible"/>
                                      </p:to>
                                    </p:set>
                                    <p:animEffect transition="in" filter="box(in)">
                                      <p:cBhvr>
                                        <p:cTn id="34" dur="500"/>
                                        <p:tgtEl>
                                          <p:spTgt spid="1434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xit" presetSubtype="4" fill="hold" grpId="1" nodeType="clickEffect">
                                  <p:stCondLst>
                                    <p:cond delay="0"/>
                                  </p:stCondLst>
                                  <p:childTnLst>
                                    <p:anim calcmode="lin" valueType="num">
                                      <p:cBhvr additive="base">
                                        <p:cTn id="38" dur="500"/>
                                        <p:tgtEl>
                                          <p:spTgt spid="14344"/>
                                        </p:tgtEl>
                                        <p:attrNameLst>
                                          <p:attrName>ppt_x</p:attrName>
                                        </p:attrNameLst>
                                      </p:cBhvr>
                                      <p:tavLst>
                                        <p:tav tm="0">
                                          <p:val>
                                            <p:strVal val="ppt_x"/>
                                          </p:val>
                                        </p:tav>
                                        <p:tav tm="100000">
                                          <p:val>
                                            <p:strVal val="ppt_x"/>
                                          </p:val>
                                        </p:tav>
                                      </p:tavLst>
                                    </p:anim>
                                    <p:anim calcmode="lin" valueType="num">
                                      <p:cBhvr additive="base">
                                        <p:cTn id="39" dur="500"/>
                                        <p:tgtEl>
                                          <p:spTgt spid="14344"/>
                                        </p:tgtEl>
                                        <p:attrNameLst>
                                          <p:attrName>ppt_y</p:attrName>
                                        </p:attrNameLst>
                                      </p:cBhvr>
                                      <p:tavLst>
                                        <p:tav tm="0">
                                          <p:val>
                                            <p:strVal val="ppt_y"/>
                                          </p:val>
                                        </p:tav>
                                        <p:tav tm="100000">
                                          <p:val>
                                            <p:strVal val="1+ppt_h/2"/>
                                          </p:val>
                                        </p:tav>
                                      </p:tavLst>
                                    </p:anim>
                                    <p:set>
                                      <p:cBhvr>
                                        <p:cTn id="40" dur="1" fill="hold">
                                          <p:stCondLst>
                                            <p:cond delay="499"/>
                                          </p:stCondLst>
                                        </p:cTn>
                                        <p:tgtEl>
                                          <p:spTgt spid="14344"/>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4345"/>
                                        </p:tgtEl>
                                        <p:attrNameLst>
                                          <p:attrName>style.visibility</p:attrName>
                                        </p:attrNameLst>
                                      </p:cBhvr>
                                      <p:to>
                                        <p:strVal val="visible"/>
                                      </p:to>
                                    </p:set>
                                    <p:animEffect transition="in" filter="blinds(horizontal)">
                                      <p:cBhvr>
                                        <p:cTn id="45" dur="500"/>
                                        <p:tgtEl>
                                          <p:spTgt spid="1434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xit" presetSubtype="4" fill="hold" grpId="1" nodeType="clickEffect">
                                  <p:stCondLst>
                                    <p:cond delay="0"/>
                                  </p:stCondLst>
                                  <p:childTnLst>
                                    <p:anim calcmode="lin" valueType="num">
                                      <p:cBhvr additive="base">
                                        <p:cTn id="49" dur="500"/>
                                        <p:tgtEl>
                                          <p:spTgt spid="14345"/>
                                        </p:tgtEl>
                                        <p:attrNameLst>
                                          <p:attrName>ppt_x</p:attrName>
                                        </p:attrNameLst>
                                      </p:cBhvr>
                                      <p:tavLst>
                                        <p:tav tm="0">
                                          <p:val>
                                            <p:strVal val="ppt_x"/>
                                          </p:val>
                                        </p:tav>
                                        <p:tav tm="100000">
                                          <p:val>
                                            <p:strVal val="ppt_x"/>
                                          </p:val>
                                        </p:tav>
                                      </p:tavLst>
                                    </p:anim>
                                    <p:anim calcmode="lin" valueType="num">
                                      <p:cBhvr additive="base">
                                        <p:cTn id="50" dur="500"/>
                                        <p:tgtEl>
                                          <p:spTgt spid="14345"/>
                                        </p:tgtEl>
                                        <p:attrNameLst>
                                          <p:attrName>ppt_y</p:attrName>
                                        </p:attrNameLst>
                                      </p:cBhvr>
                                      <p:tavLst>
                                        <p:tav tm="0">
                                          <p:val>
                                            <p:strVal val="ppt_y"/>
                                          </p:val>
                                        </p:tav>
                                        <p:tav tm="100000">
                                          <p:val>
                                            <p:strVal val="1+ppt_h/2"/>
                                          </p:val>
                                        </p:tav>
                                      </p:tavLst>
                                    </p:anim>
                                    <p:set>
                                      <p:cBhvr>
                                        <p:cTn id="51" dur="1" fill="hold">
                                          <p:stCondLst>
                                            <p:cond delay="499"/>
                                          </p:stCondLst>
                                        </p:cTn>
                                        <p:tgtEl>
                                          <p:spTgt spid="14345"/>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4346"/>
                                        </p:tgtEl>
                                        <p:attrNameLst>
                                          <p:attrName>style.visibility</p:attrName>
                                        </p:attrNameLst>
                                      </p:cBhvr>
                                      <p:to>
                                        <p:strVal val="visible"/>
                                      </p:to>
                                    </p:set>
                                    <p:animEffect transition="in" filter="blinds(horizontal)">
                                      <p:cBhvr>
                                        <p:cTn id="56" dur="500"/>
                                        <p:tgtEl>
                                          <p:spTgt spid="14346"/>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xit" presetSubtype="4" fill="hold" grpId="1" nodeType="clickEffect">
                                  <p:stCondLst>
                                    <p:cond delay="0"/>
                                  </p:stCondLst>
                                  <p:childTnLst>
                                    <p:anim calcmode="lin" valueType="num">
                                      <p:cBhvr additive="base">
                                        <p:cTn id="60" dur="500"/>
                                        <p:tgtEl>
                                          <p:spTgt spid="14346"/>
                                        </p:tgtEl>
                                        <p:attrNameLst>
                                          <p:attrName>ppt_x</p:attrName>
                                        </p:attrNameLst>
                                      </p:cBhvr>
                                      <p:tavLst>
                                        <p:tav tm="0">
                                          <p:val>
                                            <p:strVal val="ppt_x"/>
                                          </p:val>
                                        </p:tav>
                                        <p:tav tm="100000">
                                          <p:val>
                                            <p:strVal val="ppt_x"/>
                                          </p:val>
                                        </p:tav>
                                      </p:tavLst>
                                    </p:anim>
                                    <p:anim calcmode="lin" valueType="num">
                                      <p:cBhvr additive="base">
                                        <p:cTn id="61" dur="500"/>
                                        <p:tgtEl>
                                          <p:spTgt spid="14346"/>
                                        </p:tgtEl>
                                        <p:attrNameLst>
                                          <p:attrName>ppt_y</p:attrName>
                                        </p:attrNameLst>
                                      </p:cBhvr>
                                      <p:tavLst>
                                        <p:tav tm="0">
                                          <p:val>
                                            <p:strVal val="ppt_y"/>
                                          </p:val>
                                        </p:tav>
                                        <p:tav tm="100000">
                                          <p:val>
                                            <p:strVal val="1+ppt_h/2"/>
                                          </p:val>
                                        </p:tav>
                                      </p:tavLst>
                                    </p:anim>
                                    <p:set>
                                      <p:cBhvr>
                                        <p:cTn id="62" dur="1" fill="hold">
                                          <p:stCondLst>
                                            <p:cond delay="499"/>
                                          </p:stCondLst>
                                        </p:cTn>
                                        <p:tgtEl>
                                          <p:spTgt spid="14346"/>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4347"/>
                                        </p:tgtEl>
                                        <p:attrNameLst>
                                          <p:attrName>style.visibility</p:attrName>
                                        </p:attrNameLst>
                                      </p:cBhvr>
                                      <p:to>
                                        <p:strVal val="visible"/>
                                      </p:to>
                                    </p:set>
                                    <p:animEffect transition="in" filter="box(in)">
                                      <p:cBhvr>
                                        <p:cTn id="67" dur="500"/>
                                        <p:tgtEl>
                                          <p:spTgt spid="1434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xit" presetSubtype="4" fill="hold" grpId="1" nodeType="clickEffect">
                                  <p:stCondLst>
                                    <p:cond delay="0"/>
                                  </p:stCondLst>
                                  <p:childTnLst>
                                    <p:anim calcmode="lin" valueType="num">
                                      <p:cBhvr additive="base">
                                        <p:cTn id="71" dur="500"/>
                                        <p:tgtEl>
                                          <p:spTgt spid="14347"/>
                                        </p:tgtEl>
                                        <p:attrNameLst>
                                          <p:attrName>ppt_x</p:attrName>
                                        </p:attrNameLst>
                                      </p:cBhvr>
                                      <p:tavLst>
                                        <p:tav tm="0">
                                          <p:val>
                                            <p:strVal val="ppt_x"/>
                                          </p:val>
                                        </p:tav>
                                        <p:tav tm="100000">
                                          <p:val>
                                            <p:strVal val="ppt_x"/>
                                          </p:val>
                                        </p:tav>
                                      </p:tavLst>
                                    </p:anim>
                                    <p:anim calcmode="lin" valueType="num">
                                      <p:cBhvr additive="base">
                                        <p:cTn id="72" dur="500"/>
                                        <p:tgtEl>
                                          <p:spTgt spid="14347"/>
                                        </p:tgtEl>
                                        <p:attrNameLst>
                                          <p:attrName>ppt_y</p:attrName>
                                        </p:attrNameLst>
                                      </p:cBhvr>
                                      <p:tavLst>
                                        <p:tav tm="0">
                                          <p:val>
                                            <p:strVal val="ppt_y"/>
                                          </p:val>
                                        </p:tav>
                                        <p:tav tm="100000">
                                          <p:val>
                                            <p:strVal val="1+ppt_h/2"/>
                                          </p:val>
                                        </p:tav>
                                      </p:tavLst>
                                    </p:anim>
                                    <p:set>
                                      <p:cBhvr>
                                        <p:cTn id="73" dur="1" fill="hold">
                                          <p:stCondLst>
                                            <p:cond delay="499"/>
                                          </p:stCondLst>
                                        </p:cTn>
                                        <p:tgtEl>
                                          <p:spTgt spid="14347"/>
                                        </p:tgtEl>
                                        <p:attrNameLst>
                                          <p:attrName>style.visibility</p:attrName>
                                        </p:attrNameLst>
                                      </p:cBhvr>
                                      <p:to>
                                        <p:strVal val="hidden"/>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14348"/>
                                        </p:tgtEl>
                                        <p:attrNameLst>
                                          <p:attrName>style.visibility</p:attrName>
                                        </p:attrNameLst>
                                      </p:cBhvr>
                                      <p:to>
                                        <p:strVal val="visible"/>
                                      </p:to>
                                    </p:set>
                                    <p:animEffect transition="in" filter="box(in)">
                                      <p:cBhvr>
                                        <p:cTn id="78" dur="500"/>
                                        <p:tgtEl>
                                          <p:spTgt spid="14348"/>
                                        </p:tgtEl>
                                      </p:cBhvr>
                                    </p:animEffect>
                                  </p:childTnLst>
                                </p:cTn>
                              </p:par>
                              <p:par>
                                <p:cTn id="79" presetID="4" presetClass="entr" presetSubtype="16" fill="hold" nodeType="withEffect">
                                  <p:stCondLst>
                                    <p:cond delay="0"/>
                                  </p:stCondLst>
                                  <p:childTnLst>
                                    <p:set>
                                      <p:cBhvr>
                                        <p:cTn id="80" dur="1" fill="hold">
                                          <p:stCondLst>
                                            <p:cond delay="0"/>
                                          </p:stCondLst>
                                        </p:cTn>
                                        <p:tgtEl>
                                          <p:spTgt spid="14350"/>
                                        </p:tgtEl>
                                        <p:attrNameLst>
                                          <p:attrName>style.visibility</p:attrName>
                                        </p:attrNameLst>
                                      </p:cBhvr>
                                      <p:to>
                                        <p:strVal val="visible"/>
                                      </p:to>
                                    </p:set>
                                    <p:animEffect transition="in" filter="box(in)">
                                      <p:cBhvr>
                                        <p:cTn id="81" dur="500"/>
                                        <p:tgtEl>
                                          <p:spTgt spid="14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nimBg="1"/>
      <p:bldP spid="14342" grpId="1" animBg="1"/>
      <p:bldP spid="14343" grpId="0" animBg="1"/>
      <p:bldP spid="14343" grpId="1" animBg="1"/>
      <p:bldP spid="14344" grpId="0" animBg="1"/>
      <p:bldP spid="14344" grpId="1" animBg="1"/>
      <p:bldP spid="14345" grpId="0" animBg="1"/>
      <p:bldP spid="14345" grpId="1" animBg="1"/>
      <p:bldP spid="14346" grpId="0" animBg="1"/>
      <p:bldP spid="14346" grpId="1" animBg="1"/>
      <p:bldP spid="14347" grpId="0" animBg="1"/>
      <p:bldP spid="14347" grpId="1" animBg="1"/>
      <p:bldP spid="14348" grpId="0"/>
    </p:bld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tr-TR" sz="1800" b="1" i="0" u="none" strike="noStrike" cap="none" normalizeH="0" baseline="0" smtClean="0">
            <a:ln>
              <a:noFill/>
            </a:ln>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tr-TR" sz="1800" b="1" i="0" u="none" strike="noStrike" cap="none" normalizeH="0" baseline="0" smtClean="0">
            <a:ln>
              <a:noFill/>
            </a:ln>
            <a:solidFill>
              <a:schemeClr val="bg1"/>
            </a:solidFill>
            <a:effectDag name="">
              <a:cont type="tree" name="">
                <a:effect ref="fillLine"/>
                <a:outerShdw dist="38100" dir="13500000" algn="br">
                  <a:schemeClr val="bg1">
                    <a:lumMod val="200000"/>
                    <a:satMod val="200000"/>
                  </a:schemeClr>
                </a:outerShdw>
              </a:cont>
              <a:cont type="tree" name="">
                <a:effect ref="fillLine"/>
                <a:outerShdw dist="38100" dir="2700000" algn="tl">
                  <a:schemeClr val="bg1">
                    <a:lumMod val="60000"/>
                    <a:satMod val="60000"/>
                  </a:schemeClr>
                </a:outerShdw>
              </a:cont>
              <a:effect ref="fillLine"/>
            </a:effectDag>
            <a:latin typeface="Tahom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6036</TotalTime>
  <Words>565</Words>
  <Application>Microsoft Office PowerPoint</Application>
  <PresentationFormat>Özel</PresentationFormat>
  <Paragraphs>153</Paragraphs>
  <Slides>19</Slides>
  <Notes>3</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Profile</vt:lpstr>
      <vt:lpstr>PowerPoint Sunusu</vt:lpstr>
      <vt:lpstr>PowerPoint Sunusu</vt:lpstr>
      <vt:lpstr>DÜN </vt:lpstr>
      <vt:lpstr>TBD ve Terimler</vt:lpstr>
      <vt:lpstr>TBD ve Terimler</vt:lpstr>
      <vt:lpstr>İlk Uygulamalar</vt:lpstr>
      <vt:lpstr>TBD ve Temel Görüş Ufku</vt:lpstr>
      <vt:lpstr>Türkiye Bilişim Derneği</vt:lpstr>
      <vt:lpstr>Kapsama Alanı</vt:lpstr>
      <vt:lpstr>Etkinlikler</vt:lpstr>
      <vt:lpstr>Uluslararası Üyeliklerimiz</vt:lpstr>
      <vt:lpstr>Uluslararası Üyeliklerimiz</vt:lpstr>
      <vt:lpstr>PowerPoint Sunusu</vt:lpstr>
      <vt:lpstr>Bilişim ve Türkiye</vt:lpstr>
      <vt:lpstr>Bilişimsizlik Maliyeti</vt:lpstr>
      <vt:lpstr>YARIN</vt:lpstr>
      <vt:lpstr>PowerPoint Sunusu</vt:lpstr>
      <vt:lpstr>Sorunlar</vt:lpstr>
      <vt:lpstr>PowerPoint Sunusu</vt:lpstr>
    </vt:vector>
  </TitlesOfParts>
  <Company>SPK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Turhan M</dc:creator>
  <cp:lastModifiedBy>Turhan</cp:lastModifiedBy>
  <cp:revision>403</cp:revision>
  <dcterms:created xsi:type="dcterms:W3CDTF">2004-03-15T09:37:43Z</dcterms:created>
  <dcterms:modified xsi:type="dcterms:W3CDTF">2012-05-02T15:08:30Z</dcterms:modified>
</cp:coreProperties>
</file>