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19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636EF-D751-4291-B9CF-3053B7ABD398}" type="doc">
      <dgm:prSet loTypeId="urn:microsoft.com/office/officeart/2005/8/layout/cycle5" loCatId="cycle" qsTypeId="urn:microsoft.com/office/officeart/2005/8/quickstyle/simple2" qsCatId="simple" csTypeId="urn:microsoft.com/office/officeart/2005/8/colors/colorful4" csCatId="colorful" phldr="1"/>
      <dgm:spPr/>
      <dgm:t>
        <a:bodyPr/>
        <a:lstStyle/>
        <a:p>
          <a:endParaRPr lang="tr-TR"/>
        </a:p>
      </dgm:t>
    </dgm:pt>
    <dgm:pt modelId="{59EFE392-16F8-43DA-92F3-DE98DC0CF1AA}">
      <dgm:prSet phldrT="[Metin]" custT="1"/>
      <dgm:spPr/>
      <dgm:t>
        <a:bodyPr/>
        <a:lstStyle/>
        <a:p>
          <a:r>
            <a:rPr lang="tr-TR" sz="1600" b="1" dirty="0" smtClean="0">
              <a:latin typeface="Calibri" pitchFamily="34" charset="0"/>
              <a:cs typeface="Calibri" pitchFamily="34" charset="0"/>
            </a:rPr>
            <a:t>Donanım ve Yazılım Altyapısı (Yaklaşık 40.000 Okul, 620.000 Sınıf ve Eğitim Ortamı)</a:t>
          </a:r>
          <a:endParaRPr lang="tr-TR" sz="1600" dirty="0"/>
        </a:p>
      </dgm:t>
    </dgm:pt>
    <dgm:pt modelId="{FAFCA60F-37F0-451D-B433-EAB8B5C12CA4}" type="parTrans" cxnId="{383BBFCD-D403-428B-91C9-93BE463F342D}">
      <dgm:prSet/>
      <dgm:spPr/>
      <dgm:t>
        <a:bodyPr/>
        <a:lstStyle/>
        <a:p>
          <a:endParaRPr lang="tr-TR" sz="2000"/>
        </a:p>
      </dgm:t>
    </dgm:pt>
    <dgm:pt modelId="{47993D79-114E-4A33-812C-2D2F9E89C97C}" type="sibTrans" cxnId="{383BBFCD-D403-428B-91C9-93BE463F342D}">
      <dgm:prSet/>
      <dgm:spPr/>
      <dgm:t>
        <a:bodyPr/>
        <a:lstStyle/>
        <a:p>
          <a:endParaRPr lang="tr-TR" sz="2000"/>
        </a:p>
      </dgm:t>
    </dgm:pt>
    <dgm:pt modelId="{03360CC7-2685-4D66-AE9D-DF5FEC89EAEB}">
      <dgm:prSet phldrT="[Metin]" custT="1"/>
      <dgm:spPr/>
      <dgm:t>
        <a:bodyPr/>
        <a:lstStyle/>
        <a:p>
          <a:r>
            <a:rPr lang="tr-TR" sz="1600" b="1" dirty="0" smtClean="0">
              <a:latin typeface="Calibri" pitchFamily="34" charset="0"/>
              <a:cs typeface="Calibri" pitchFamily="34" charset="0"/>
            </a:rPr>
            <a:t>e-İçeriğin Sağlanması ve Yönetilmesi</a:t>
          </a:r>
          <a:endParaRPr lang="tr-TR" sz="1600" dirty="0"/>
        </a:p>
      </dgm:t>
    </dgm:pt>
    <dgm:pt modelId="{79E917BC-F153-4E34-8012-2C8F434B28A3}" type="parTrans" cxnId="{91D58529-8559-4390-9BB0-CC67EC97905D}">
      <dgm:prSet/>
      <dgm:spPr/>
      <dgm:t>
        <a:bodyPr/>
        <a:lstStyle/>
        <a:p>
          <a:endParaRPr lang="tr-TR" sz="2000"/>
        </a:p>
      </dgm:t>
    </dgm:pt>
    <dgm:pt modelId="{04DD4B25-7206-43A3-ADB9-568CA9A2A435}" type="sibTrans" cxnId="{91D58529-8559-4390-9BB0-CC67EC97905D}">
      <dgm:prSet/>
      <dgm:spPr/>
      <dgm:t>
        <a:bodyPr/>
        <a:lstStyle/>
        <a:p>
          <a:endParaRPr lang="tr-TR" sz="2000"/>
        </a:p>
      </dgm:t>
    </dgm:pt>
    <dgm:pt modelId="{BF560046-DE8E-4E6D-B0C3-1C70F9334202}">
      <dgm:prSet phldrT="[Metin]" custT="1"/>
      <dgm:spPr/>
      <dgm:t>
        <a:bodyPr/>
        <a:lstStyle/>
        <a:p>
          <a:r>
            <a:rPr lang="tr-TR" sz="1600" b="1" dirty="0" smtClean="0">
              <a:latin typeface="Calibri" pitchFamily="34" charset="0"/>
              <a:cs typeface="Calibri" pitchFamily="34" charset="0"/>
            </a:rPr>
            <a:t>Öğretim Programlarında Etkin BT Kullanımı </a:t>
          </a:r>
          <a:endParaRPr lang="tr-TR" sz="1600" dirty="0"/>
        </a:p>
      </dgm:t>
    </dgm:pt>
    <dgm:pt modelId="{057B6E60-38A7-4219-BA1A-AF81CABD654C}" type="parTrans" cxnId="{576CC89A-4C3C-4D48-920D-128BB66AEADF}">
      <dgm:prSet/>
      <dgm:spPr/>
      <dgm:t>
        <a:bodyPr/>
        <a:lstStyle/>
        <a:p>
          <a:endParaRPr lang="tr-TR" sz="2000"/>
        </a:p>
      </dgm:t>
    </dgm:pt>
    <dgm:pt modelId="{177E010B-F496-4150-A46F-4040D7E826F8}" type="sibTrans" cxnId="{576CC89A-4C3C-4D48-920D-128BB66AEADF}">
      <dgm:prSet/>
      <dgm:spPr/>
      <dgm:t>
        <a:bodyPr/>
        <a:lstStyle/>
        <a:p>
          <a:endParaRPr lang="tr-TR" sz="2000"/>
        </a:p>
      </dgm:t>
    </dgm:pt>
    <dgm:pt modelId="{3805D053-EDF7-479A-A7D1-50C8CEA677DD}">
      <dgm:prSet phldrT="[Metin]" custT="1"/>
      <dgm:spPr/>
      <dgm:t>
        <a:bodyPr/>
        <a:lstStyle/>
        <a:p>
          <a:r>
            <a:rPr lang="tr-TR" sz="1600" b="1" dirty="0" smtClean="0">
              <a:latin typeface="Calibri" pitchFamily="34" charset="0"/>
              <a:cs typeface="Calibri" pitchFamily="34" charset="0"/>
            </a:rPr>
            <a:t>Bilinçli, Güvenli, Yönetilebilir ve Ölçülebilir BT ve  İnternet Kullanımı</a:t>
          </a:r>
          <a:endParaRPr lang="tr-TR" sz="1600" dirty="0"/>
        </a:p>
      </dgm:t>
    </dgm:pt>
    <dgm:pt modelId="{9CC305DC-DCD2-4137-A3A8-51B8593DA7B9}" type="parTrans" cxnId="{7681B0B4-6437-4185-AA40-5E637C874E38}">
      <dgm:prSet/>
      <dgm:spPr/>
      <dgm:t>
        <a:bodyPr/>
        <a:lstStyle/>
        <a:p>
          <a:endParaRPr lang="tr-TR" sz="2000"/>
        </a:p>
      </dgm:t>
    </dgm:pt>
    <dgm:pt modelId="{ADB2F014-9D40-472F-8DF8-0BDEA81B8061}" type="sibTrans" cxnId="{7681B0B4-6437-4185-AA40-5E637C874E38}">
      <dgm:prSet/>
      <dgm:spPr/>
      <dgm:t>
        <a:bodyPr/>
        <a:lstStyle/>
        <a:p>
          <a:endParaRPr lang="tr-TR" sz="2000"/>
        </a:p>
      </dgm:t>
    </dgm:pt>
    <dgm:pt modelId="{50DF8A5C-C9DD-46E2-AA0C-9DC12D28934E}">
      <dgm:prSet phldrT="[Metin]" custT="1"/>
      <dgm:spPr/>
      <dgm:t>
        <a:bodyPr/>
        <a:lstStyle/>
        <a:p>
          <a:r>
            <a:rPr lang="tr-TR" sz="1600" b="1" dirty="0" smtClean="0">
              <a:latin typeface="Calibri" pitchFamily="34" charset="0"/>
              <a:cs typeface="Calibri" pitchFamily="34" charset="0"/>
            </a:rPr>
            <a:t>Derslerde BT Kullanımı için Öğretmenlere Hizmetiçi Eğitim</a:t>
          </a:r>
          <a:endParaRPr lang="tr-TR" sz="1600" dirty="0"/>
        </a:p>
      </dgm:t>
    </dgm:pt>
    <dgm:pt modelId="{5D80DDE8-01D5-4AD4-8B00-D3EEACB918A8}" type="parTrans" cxnId="{85AC1EA3-E8D6-4B76-A80F-4430B37D2E4E}">
      <dgm:prSet/>
      <dgm:spPr/>
      <dgm:t>
        <a:bodyPr/>
        <a:lstStyle/>
        <a:p>
          <a:endParaRPr lang="tr-TR" sz="2000"/>
        </a:p>
      </dgm:t>
    </dgm:pt>
    <dgm:pt modelId="{A6B90696-932E-4A54-87A7-3B67BC9DF03B}" type="sibTrans" cxnId="{85AC1EA3-E8D6-4B76-A80F-4430B37D2E4E}">
      <dgm:prSet/>
      <dgm:spPr/>
      <dgm:t>
        <a:bodyPr/>
        <a:lstStyle/>
        <a:p>
          <a:endParaRPr lang="tr-TR" sz="2000"/>
        </a:p>
      </dgm:t>
    </dgm:pt>
    <dgm:pt modelId="{A89ACF5C-8B63-44D7-BBDA-35D31082B183}" type="pres">
      <dgm:prSet presAssocID="{FE8636EF-D751-4291-B9CF-3053B7ABD398}" presName="cycle" presStyleCnt="0">
        <dgm:presLayoutVars>
          <dgm:dir/>
          <dgm:resizeHandles val="exact"/>
        </dgm:presLayoutVars>
      </dgm:prSet>
      <dgm:spPr/>
      <dgm:t>
        <a:bodyPr/>
        <a:lstStyle/>
        <a:p>
          <a:endParaRPr lang="tr-TR"/>
        </a:p>
      </dgm:t>
    </dgm:pt>
    <dgm:pt modelId="{508D4F89-49D0-427E-8236-47BC66565E6B}" type="pres">
      <dgm:prSet presAssocID="{59EFE392-16F8-43DA-92F3-DE98DC0CF1AA}" presName="node" presStyleLbl="node1" presStyleIdx="0" presStyleCnt="5" custScaleX="131607">
        <dgm:presLayoutVars>
          <dgm:bulletEnabled val="1"/>
        </dgm:presLayoutVars>
      </dgm:prSet>
      <dgm:spPr/>
      <dgm:t>
        <a:bodyPr/>
        <a:lstStyle/>
        <a:p>
          <a:endParaRPr lang="tr-TR"/>
        </a:p>
      </dgm:t>
    </dgm:pt>
    <dgm:pt modelId="{A7823693-86C4-4C11-94D9-EC87F45783AA}" type="pres">
      <dgm:prSet presAssocID="{59EFE392-16F8-43DA-92F3-DE98DC0CF1AA}" presName="spNode" presStyleCnt="0"/>
      <dgm:spPr/>
      <dgm:t>
        <a:bodyPr/>
        <a:lstStyle/>
        <a:p>
          <a:endParaRPr lang="en-US"/>
        </a:p>
      </dgm:t>
    </dgm:pt>
    <dgm:pt modelId="{0C83D803-E9F4-464E-80D6-580A09F6A3C5}" type="pres">
      <dgm:prSet presAssocID="{47993D79-114E-4A33-812C-2D2F9E89C97C}" presName="sibTrans" presStyleLbl="sibTrans1D1" presStyleIdx="0" presStyleCnt="5"/>
      <dgm:spPr/>
      <dgm:t>
        <a:bodyPr/>
        <a:lstStyle/>
        <a:p>
          <a:endParaRPr lang="tr-TR"/>
        </a:p>
      </dgm:t>
    </dgm:pt>
    <dgm:pt modelId="{694F8C99-C26E-4644-B4E0-6A0337B71AC0}" type="pres">
      <dgm:prSet presAssocID="{03360CC7-2685-4D66-AE9D-DF5FEC89EAEB}" presName="node" presStyleLbl="node1" presStyleIdx="1" presStyleCnt="5" custScaleX="131607" custRadScaleRad="107977" custRadScaleInc="26211">
        <dgm:presLayoutVars>
          <dgm:bulletEnabled val="1"/>
        </dgm:presLayoutVars>
      </dgm:prSet>
      <dgm:spPr/>
      <dgm:t>
        <a:bodyPr/>
        <a:lstStyle/>
        <a:p>
          <a:endParaRPr lang="tr-TR"/>
        </a:p>
      </dgm:t>
    </dgm:pt>
    <dgm:pt modelId="{BBCFFE14-572E-4548-B9E8-662DF8EB10E4}" type="pres">
      <dgm:prSet presAssocID="{03360CC7-2685-4D66-AE9D-DF5FEC89EAEB}" presName="spNode" presStyleCnt="0"/>
      <dgm:spPr/>
      <dgm:t>
        <a:bodyPr/>
        <a:lstStyle/>
        <a:p>
          <a:endParaRPr lang="en-US"/>
        </a:p>
      </dgm:t>
    </dgm:pt>
    <dgm:pt modelId="{CDCCFB62-578B-4372-B9F8-BD017B1E8C0C}" type="pres">
      <dgm:prSet presAssocID="{04DD4B25-7206-43A3-ADB9-568CA9A2A435}" presName="sibTrans" presStyleLbl="sibTrans1D1" presStyleIdx="1" presStyleCnt="5"/>
      <dgm:spPr/>
      <dgm:t>
        <a:bodyPr/>
        <a:lstStyle/>
        <a:p>
          <a:endParaRPr lang="tr-TR"/>
        </a:p>
      </dgm:t>
    </dgm:pt>
    <dgm:pt modelId="{45805E5A-8CF5-4B71-9FE2-588DA3411E0A}" type="pres">
      <dgm:prSet presAssocID="{BF560046-DE8E-4E6D-B0C3-1C70F9334202}" presName="node" presStyleLbl="node1" presStyleIdx="2" presStyleCnt="5" custScaleX="131607" custRadScaleRad="117245" custRadScaleInc="-52594">
        <dgm:presLayoutVars>
          <dgm:bulletEnabled val="1"/>
        </dgm:presLayoutVars>
      </dgm:prSet>
      <dgm:spPr/>
      <dgm:t>
        <a:bodyPr/>
        <a:lstStyle/>
        <a:p>
          <a:endParaRPr lang="tr-TR"/>
        </a:p>
      </dgm:t>
    </dgm:pt>
    <dgm:pt modelId="{BDCFE93E-E737-4073-A455-B1107B7FC4F2}" type="pres">
      <dgm:prSet presAssocID="{BF560046-DE8E-4E6D-B0C3-1C70F9334202}" presName="spNode" presStyleCnt="0"/>
      <dgm:spPr/>
      <dgm:t>
        <a:bodyPr/>
        <a:lstStyle/>
        <a:p>
          <a:endParaRPr lang="en-US"/>
        </a:p>
      </dgm:t>
    </dgm:pt>
    <dgm:pt modelId="{9F7F6DBB-BD34-481C-A7FC-887C51E5D18A}" type="pres">
      <dgm:prSet presAssocID="{177E010B-F496-4150-A46F-4040D7E826F8}" presName="sibTrans" presStyleLbl="sibTrans1D1" presStyleIdx="2" presStyleCnt="5"/>
      <dgm:spPr/>
      <dgm:t>
        <a:bodyPr/>
        <a:lstStyle/>
        <a:p>
          <a:endParaRPr lang="tr-TR"/>
        </a:p>
      </dgm:t>
    </dgm:pt>
    <dgm:pt modelId="{39984151-7A85-474F-BD7B-3008F6C41B07}" type="pres">
      <dgm:prSet presAssocID="{3805D053-EDF7-479A-A7D1-50C8CEA677DD}" presName="node" presStyleLbl="node1" presStyleIdx="3" presStyleCnt="5" custScaleX="131607" custRadScaleRad="118895" custRadScaleInc="64746">
        <dgm:presLayoutVars>
          <dgm:bulletEnabled val="1"/>
        </dgm:presLayoutVars>
      </dgm:prSet>
      <dgm:spPr/>
      <dgm:t>
        <a:bodyPr/>
        <a:lstStyle/>
        <a:p>
          <a:endParaRPr lang="tr-TR"/>
        </a:p>
      </dgm:t>
    </dgm:pt>
    <dgm:pt modelId="{5D2B25F1-4CD3-4A3F-A3D0-4AA3822E3850}" type="pres">
      <dgm:prSet presAssocID="{3805D053-EDF7-479A-A7D1-50C8CEA677DD}" presName="spNode" presStyleCnt="0"/>
      <dgm:spPr/>
      <dgm:t>
        <a:bodyPr/>
        <a:lstStyle/>
        <a:p>
          <a:endParaRPr lang="en-US"/>
        </a:p>
      </dgm:t>
    </dgm:pt>
    <dgm:pt modelId="{C0C5A6AD-821C-436A-B83B-62275FCB7B93}" type="pres">
      <dgm:prSet presAssocID="{ADB2F014-9D40-472F-8DF8-0BDEA81B8061}" presName="sibTrans" presStyleLbl="sibTrans1D1" presStyleIdx="3" presStyleCnt="5"/>
      <dgm:spPr/>
      <dgm:t>
        <a:bodyPr/>
        <a:lstStyle/>
        <a:p>
          <a:endParaRPr lang="tr-TR"/>
        </a:p>
      </dgm:t>
    </dgm:pt>
    <dgm:pt modelId="{A82E9697-B4A2-4291-8310-13227F250CEF}" type="pres">
      <dgm:prSet presAssocID="{50DF8A5C-C9DD-46E2-AA0C-9DC12D28934E}" presName="node" presStyleLbl="node1" presStyleIdx="4" presStyleCnt="5" custScaleX="131607" custRadScaleRad="116481" custRadScaleInc="-29818">
        <dgm:presLayoutVars>
          <dgm:bulletEnabled val="1"/>
        </dgm:presLayoutVars>
      </dgm:prSet>
      <dgm:spPr/>
      <dgm:t>
        <a:bodyPr/>
        <a:lstStyle/>
        <a:p>
          <a:endParaRPr lang="tr-TR"/>
        </a:p>
      </dgm:t>
    </dgm:pt>
    <dgm:pt modelId="{54F412F4-7401-4AF3-8591-1DF6F3F1C2B1}" type="pres">
      <dgm:prSet presAssocID="{50DF8A5C-C9DD-46E2-AA0C-9DC12D28934E}" presName="spNode" presStyleCnt="0"/>
      <dgm:spPr/>
      <dgm:t>
        <a:bodyPr/>
        <a:lstStyle/>
        <a:p>
          <a:endParaRPr lang="en-US"/>
        </a:p>
      </dgm:t>
    </dgm:pt>
    <dgm:pt modelId="{60A8A7AB-3C92-4CA6-AE26-72642F0F8226}" type="pres">
      <dgm:prSet presAssocID="{A6B90696-932E-4A54-87A7-3B67BC9DF03B}" presName="sibTrans" presStyleLbl="sibTrans1D1" presStyleIdx="4" presStyleCnt="5"/>
      <dgm:spPr/>
      <dgm:t>
        <a:bodyPr/>
        <a:lstStyle/>
        <a:p>
          <a:endParaRPr lang="tr-TR"/>
        </a:p>
      </dgm:t>
    </dgm:pt>
  </dgm:ptLst>
  <dgm:cxnLst>
    <dgm:cxn modelId="{DD498958-999E-40C6-9ADF-2501888B4884}" type="presOf" srcId="{59EFE392-16F8-43DA-92F3-DE98DC0CF1AA}" destId="{508D4F89-49D0-427E-8236-47BC66565E6B}" srcOrd="0" destOrd="0" presId="urn:microsoft.com/office/officeart/2005/8/layout/cycle5"/>
    <dgm:cxn modelId="{BF86326F-7FC1-4548-820C-8362D093B832}" type="presOf" srcId="{50DF8A5C-C9DD-46E2-AA0C-9DC12D28934E}" destId="{A82E9697-B4A2-4291-8310-13227F250CEF}" srcOrd="0" destOrd="0" presId="urn:microsoft.com/office/officeart/2005/8/layout/cycle5"/>
    <dgm:cxn modelId="{91D58529-8559-4390-9BB0-CC67EC97905D}" srcId="{FE8636EF-D751-4291-B9CF-3053B7ABD398}" destId="{03360CC7-2685-4D66-AE9D-DF5FEC89EAEB}" srcOrd="1" destOrd="0" parTransId="{79E917BC-F153-4E34-8012-2C8F434B28A3}" sibTransId="{04DD4B25-7206-43A3-ADB9-568CA9A2A435}"/>
    <dgm:cxn modelId="{FBB11529-D63C-4E00-BF4C-28E9F2E9C1E9}" type="presOf" srcId="{04DD4B25-7206-43A3-ADB9-568CA9A2A435}" destId="{CDCCFB62-578B-4372-B9F8-BD017B1E8C0C}" srcOrd="0" destOrd="0" presId="urn:microsoft.com/office/officeart/2005/8/layout/cycle5"/>
    <dgm:cxn modelId="{383BBFCD-D403-428B-91C9-93BE463F342D}" srcId="{FE8636EF-D751-4291-B9CF-3053B7ABD398}" destId="{59EFE392-16F8-43DA-92F3-DE98DC0CF1AA}" srcOrd="0" destOrd="0" parTransId="{FAFCA60F-37F0-451D-B433-EAB8B5C12CA4}" sibTransId="{47993D79-114E-4A33-812C-2D2F9E89C97C}"/>
    <dgm:cxn modelId="{576CC89A-4C3C-4D48-920D-128BB66AEADF}" srcId="{FE8636EF-D751-4291-B9CF-3053B7ABD398}" destId="{BF560046-DE8E-4E6D-B0C3-1C70F9334202}" srcOrd="2" destOrd="0" parTransId="{057B6E60-38A7-4219-BA1A-AF81CABD654C}" sibTransId="{177E010B-F496-4150-A46F-4040D7E826F8}"/>
    <dgm:cxn modelId="{85AC1EA3-E8D6-4B76-A80F-4430B37D2E4E}" srcId="{FE8636EF-D751-4291-B9CF-3053B7ABD398}" destId="{50DF8A5C-C9DD-46E2-AA0C-9DC12D28934E}" srcOrd="4" destOrd="0" parTransId="{5D80DDE8-01D5-4AD4-8B00-D3EEACB918A8}" sibTransId="{A6B90696-932E-4A54-87A7-3B67BC9DF03B}"/>
    <dgm:cxn modelId="{9E34AECA-9C93-4E79-B47B-020D530177C6}" type="presOf" srcId="{03360CC7-2685-4D66-AE9D-DF5FEC89EAEB}" destId="{694F8C99-C26E-4644-B4E0-6A0337B71AC0}" srcOrd="0" destOrd="0" presId="urn:microsoft.com/office/officeart/2005/8/layout/cycle5"/>
    <dgm:cxn modelId="{DE629EDD-73B2-44E7-9310-CAEFA3C80253}" type="presOf" srcId="{FE8636EF-D751-4291-B9CF-3053B7ABD398}" destId="{A89ACF5C-8B63-44D7-BBDA-35D31082B183}" srcOrd="0" destOrd="0" presId="urn:microsoft.com/office/officeart/2005/8/layout/cycle5"/>
    <dgm:cxn modelId="{EE18ACFB-F2CB-430E-AD1D-BB66D0047D4E}" type="presOf" srcId="{ADB2F014-9D40-472F-8DF8-0BDEA81B8061}" destId="{C0C5A6AD-821C-436A-B83B-62275FCB7B93}" srcOrd="0" destOrd="0" presId="urn:microsoft.com/office/officeart/2005/8/layout/cycle5"/>
    <dgm:cxn modelId="{7681B0B4-6437-4185-AA40-5E637C874E38}" srcId="{FE8636EF-D751-4291-B9CF-3053B7ABD398}" destId="{3805D053-EDF7-479A-A7D1-50C8CEA677DD}" srcOrd="3" destOrd="0" parTransId="{9CC305DC-DCD2-4137-A3A8-51B8593DA7B9}" sibTransId="{ADB2F014-9D40-472F-8DF8-0BDEA81B8061}"/>
    <dgm:cxn modelId="{1D3F4460-FF0D-43DB-A358-9F21C8E2C985}" type="presOf" srcId="{BF560046-DE8E-4E6D-B0C3-1C70F9334202}" destId="{45805E5A-8CF5-4B71-9FE2-588DA3411E0A}" srcOrd="0" destOrd="0" presId="urn:microsoft.com/office/officeart/2005/8/layout/cycle5"/>
    <dgm:cxn modelId="{48989222-925C-4513-B287-03423A617791}" type="presOf" srcId="{177E010B-F496-4150-A46F-4040D7E826F8}" destId="{9F7F6DBB-BD34-481C-A7FC-887C51E5D18A}" srcOrd="0" destOrd="0" presId="urn:microsoft.com/office/officeart/2005/8/layout/cycle5"/>
    <dgm:cxn modelId="{1BA42987-361F-4A1A-BF5B-6746E9C250B8}" type="presOf" srcId="{3805D053-EDF7-479A-A7D1-50C8CEA677DD}" destId="{39984151-7A85-474F-BD7B-3008F6C41B07}" srcOrd="0" destOrd="0" presId="urn:microsoft.com/office/officeart/2005/8/layout/cycle5"/>
    <dgm:cxn modelId="{F3E7E995-F19B-4EA7-85DF-392DDEB89A52}" type="presOf" srcId="{47993D79-114E-4A33-812C-2D2F9E89C97C}" destId="{0C83D803-E9F4-464E-80D6-580A09F6A3C5}" srcOrd="0" destOrd="0" presId="urn:microsoft.com/office/officeart/2005/8/layout/cycle5"/>
    <dgm:cxn modelId="{7DA3BD77-E5F8-4BEB-B464-AC8E7598CBEF}" type="presOf" srcId="{A6B90696-932E-4A54-87A7-3B67BC9DF03B}" destId="{60A8A7AB-3C92-4CA6-AE26-72642F0F8226}" srcOrd="0" destOrd="0" presId="urn:microsoft.com/office/officeart/2005/8/layout/cycle5"/>
    <dgm:cxn modelId="{F562B90B-7668-48F6-9965-CC1E903A37D9}" type="presParOf" srcId="{A89ACF5C-8B63-44D7-BBDA-35D31082B183}" destId="{508D4F89-49D0-427E-8236-47BC66565E6B}" srcOrd="0" destOrd="0" presId="urn:microsoft.com/office/officeart/2005/8/layout/cycle5"/>
    <dgm:cxn modelId="{DB6482F0-6D05-4255-A230-ECDF22C1DF32}" type="presParOf" srcId="{A89ACF5C-8B63-44D7-BBDA-35D31082B183}" destId="{A7823693-86C4-4C11-94D9-EC87F45783AA}" srcOrd="1" destOrd="0" presId="urn:microsoft.com/office/officeart/2005/8/layout/cycle5"/>
    <dgm:cxn modelId="{3D75936E-1009-4B72-901B-C9CD126F17D0}" type="presParOf" srcId="{A89ACF5C-8B63-44D7-BBDA-35D31082B183}" destId="{0C83D803-E9F4-464E-80D6-580A09F6A3C5}" srcOrd="2" destOrd="0" presId="urn:microsoft.com/office/officeart/2005/8/layout/cycle5"/>
    <dgm:cxn modelId="{EA1EF92F-C69B-4C8F-AAD7-6763B725C240}" type="presParOf" srcId="{A89ACF5C-8B63-44D7-BBDA-35D31082B183}" destId="{694F8C99-C26E-4644-B4E0-6A0337B71AC0}" srcOrd="3" destOrd="0" presId="urn:microsoft.com/office/officeart/2005/8/layout/cycle5"/>
    <dgm:cxn modelId="{8FFA3518-3CB9-4987-B940-A4E3906B1D68}" type="presParOf" srcId="{A89ACF5C-8B63-44D7-BBDA-35D31082B183}" destId="{BBCFFE14-572E-4548-B9E8-662DF8EB10E4}" srcOrd="4" destOrd="0" presId="urn:microsoft.com/office/officeart/2005/8/layout/cycle5"/>
    <dgm:cxn modelId="{F95AE147-BE44-4D50-BC5D-657A992EDF2A}" type="presParOf" srcId="{A89ACF5C-8B63-44D7-BBDA-35D31082B183}" destId="{CDCCFB62-578B-4372-B9F8-BD017B1E8C0C}" srcOrd="5" destOrd="0" presId="urn:microsoft.com/office/officeart/2005/8/layout/cycle5"/>
    <dgm:cxn modelId="{03CCB292-B913-4A4B-9F0F-5AE07FB04C47}" type="presParOf" srcId="{A89ACF5C-8B63-44D7-BBDA-35D31082B183}" destId="{45805E5A-8CF5-4B71-9FE2-588DA3411E0A}" srcOrd="6" destOrd="0" presId="urn:microsoft.com/office/officeart/2005/8/layout/cycle5"/>
    <dgm:cxn modelId="{BBDBD416-E0E8-48BC-AC68-8746429C650C}" type="presParOf" srcId="{A89ACF5C-8B63-44D7-BBDA-35D31082B183}" destId="{BDCFE93E-E737-4073-A455-B1107B7FC4F2}" srcOrd="7" destOrd="0" presId="urn:microsoft.com/office/officeart/2005/8/layout/cycle5"/>
    <dgm:cxn modelId="{BDB45C03-D984-4C43-911E-084AF6F9F27E}" type="presParOf" srcId="{A89ACF5C-8B63-44D7-BBDA-35D31082B183}" destId="{9F7F6DBB-BD34-481C-A7FC-887C51E5D18A}" srcOrd="8" destOrd="0" presId="urn:microsoft.com/office/officeart/2005/8/layout/cycle5"/>
    <dgm:cxn modelId="{4C61E67A-61B1-4B91-935C-EBEB49E9EB9F}" type="presParOf" srcId="{A89ACF5C-8B63-44D7-BBDA-35D31082B183}" destId="{39984151-7A85-474F-BD7B-3008F6C41B07}" srcOrd="9" destOrd="0" presId="urn:microsoft.com/office/officeart/2005/8/layout/cycle5"/>
    <dgm:cxn modelId="{77E9CA9C-5B79-4163-8606-CD8FC5FFB700}" type="presParOf" srcId="{A89ACF5C-8B63-44D7-BBDA-35D31082B183}" destId="{5D2B25F1-4CD3-4A3F-A3D0-4AA3822E3850}" srcOrd="10" destOrd="0" presId="urn:microsoft.com/office/officeart/2005/8/layout/cycle5"/>
    <dgm:cxn modelId="{BFEFFB54-126D-4F74-A8B4-386E30AB870D}" type="presParOf" srcId="{A89ACF5C-8B63-44D7-BBDA-35D31082B183}" destId="{C0C5A6AD-821C-436A-B83B-62275FCB7B93}" srcOrd="11" destOrd="0" presId="urn:microsoft.com/office/officeart/2005/8/layout/cycle5"/>
    <dgm:cxn modelId="{10AA5B1C-8AB8-44A7-99E4-EA0919958E9D}" type="presParOf" srcId="{A89ACF5C-8B63-44D7-BBDA-35D31082B183}" destId="{A82E9697-B4A2-4291-8310-13227F250CEF}" srcOrd="12" destOrd="0" presId="urn:microsoft.com/office/officeart/2005/8/layout/cycle5"/>
    <dgm:cxn modelId="{30861EA2-6DA5-430D-9B67-DFB946695EE5}" type="presParOf" srcId="{A89ACF5C-8B63-44D7-BBDA-35D31082B183}" destId="{54F412F4-7401-4AF3-8591-1DF6F3F1C2B1}" srcOrd="13" destOrd="0" presId="urn:microsoft.com/office/officeart/2005/8/layout/cycle5"/>
    <dgm:cxn modelId="{CBA5C401-6853-4288-8A53-1210B567158F}" type="presParOf" srcId="{A89ACF5C-8B63-44D7-BBDA-35D31082B183}" destId="{60A8A7AB-3C92-4CA6-AE26-72642F0F8226}"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F769F9-ACD1-4454-845D-F3FC60281F94}"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tr-TR"/>
        </a:p>
      </dgm:t>
    </dgm:pt>
    <dgm:pt modelId="{8C29D689-7129-4805-91C7-54685CE39E73}">
      <dgm:prSet phldrT="[Metin]" custT="1"/>
      <dgm:spPr/>
      <dgm:t>
        <a:bodyPr/>
        <a:lstStyle/>
        <a:p>
          <a:r>
            <a:rPr lang="tr-TR" sz="1200" b="1" smtClean="0"/>
            <a:t>Nisan – Mayıs 2011</a:t>
          </a:r>
          <a:endParaRPr lang="tr-TR" sz="1200" dirty="0"/>
        </a:p>
      </dgm:t>
    </dgm:pt>
    <dgm:pt modelId="{015ED52F-CBCC-46D1-9A7B-B9AD42B7ED21}" type="parTrans" cxnId="{74C73C1C-AECA-4C19-B09C-9CB1D2309BBF}">
      <dgm:prSet/>
      <dgm:spPr/>
      <dgm:t>
        <a:bodyPr/>
        <a:lstStyle/>
        <a:p>
          <a:endParaRPr lang="tr-TR" sz="3200"/>
        </a:p>
      </dgm:t>
    </dgm:pt>
    <dgm:pt modelId="{B9A042BF-9712-4477-8168-909DA8C39427}" type="sibTrans" cxnId="{74C73C1C-AECA-4C19-B09C-9CB1D2309BBF}">
      <dgm:prSet/>
      <dgm:spPr/>
      <dgm:t>
        <a:bodyPr/>
        <a:lstStyle/>
        <a:p>
          <a:endParaRPr lang="tr-TR" sz="3200"/>
        </a:p>
      </dgm:t>
    </dgm:pt>
    <dgm:pt modelId="{BF88D97A-9B57-481B-A56D-220B7C8248E0}">
      <dgm:prSet phldrT="[Metin]" custT="1"/>
      <dgm:spPr/>
      <dgm:t>
        <a:bodyPr/>
        <a:lstStyle/>
        <a:p>
          <a:pPr rtl="0"/>
          <a:r>
            <a:rPr kumimoji="0" lang="tr-TR" sz="1200" b="1" i="0" u="none" strike="noStrike" cap="none" spc="0" normalizeH="0" baseline="0" noProof="0" smtClean="0">
              <a:ln/>
              <a:effectLst/>
              <a:uLnTx/>
              <a:uFillTx/>
              <a:latin typeface="Calibri" pitchFamily="34" charset="0"/>
              <a:ea typeface="ＭＳ Ｐゴシック" charset="0"/>
              <a:cs typeface="Calibri" pitchFamily="34" charset="0"/>
            </a:rPr>
            <a:t>Haziran – Temmuz 2011</a:t>
          </a:r>
          <a:endParaRPr lang="tr-TR" sz="1200" dirty="0"/>
        </a:p>
      </dgm:t>
    </dgm:pt>
    <dgm:pt modelId="{0522F07A-E472-44E5-AB72-2B184D725D83}" type="parTrans" cxnId="{30115A3F-3B59-4309-9C1E-F1A342CA6D24}">
      <dgm:prSet/>
      <dgm:spPr/>
      <dgm:t>
        <a:bodyPr/>
        <a:lstStyle/>
        <a:p>
          <a:endParaRPr lang="tr-TR" sz="3200"/>
        </a:p>
      </dgm:t>
    </dgm:pt>
    <dgm:pt modelId="{D652026D-B111-4829-B013-24313374A252}" type="sibTrans" cxnId="{30115A3F-3B59-4309-9C1E-F1A342CA6D24}">
      <dgm:prSet/>
      <dgm:spPr/>
      <dgm:t>
        <a:bodyPr/>
        <a:lstStyle/>
        <a:p>
          <a:endParaRPr lang="tr-TR" sz="3200"/>
        </a:p>
      </dgm:t>
    </dgm:pt>
    <dgm:pt modelId="{ED02D244-BE65-428F-B4CC-893BC5ED6506}">
      <dgm:prSet phldrT="[Metin]" custT="1"/>
      <dgm:spPr/>
      <dgm:t>
        <a:bodyPr/>
        <a:lstStyle/>
        <a:p>
          <a:pPr rtl="0"/>
          <a:r>
            <a:rPr kumimoji="0" lang="tr-TR" sz="1200" b="1" i="0" u="none" strike="noStrike" cap="none" spc="0" normalizeH="0" baseline="0" noProof="0" smtClean="0">
              <a:ln/>
              <a:effectLst/>
              <a:uLnTx/>
              <a:uFillTx/>
              <a:latin typeface="Calibri" pitchFamily="34" charset="0"/>
              <a:ea typeface="ＭＳ Ｐゴシック" charset="0"/>
              <a:cs typeface="Calibri" pitchFamily="34" charset="0"/>
            </a:rPr>
            <a:t>Ağustos 2011</a:t>
          </a:r>
          <a:endParaRPr lang="tr-TR" sz="1200" dirty="0"/>
        </a:p>
      </dgm:t>
    </dgm:pt>
    <dgm:pt modelId="{45F417E2-52F2-44BB-A3D4-3E19DB5859BD}" type="parTrans" cxnId="{068CF718-BC71-422F-8A4A-79B7E892BD37}">
      <dgm:prSet/>
      <dgm:spPr/>
      <dgm:t>
        <a:bodyPr/>
        <a:lstStyle/>
        <a:p>
          <a:endParaRPr lang="tr-TR" sz="3200"/>
        </a:p>
      </dgm:t>
    </dgm:pt>
    <dgm:pt modelId="{930A7805-C4EB-4844-9EE4-FD99827DF9FA}" type="sibTrans" cxnId="{068CF718-BC71-422F-8A4A-79B7E892BD37}">
      <dgm:prSet/>
      <dgm:spPr/>
      <dgm:t>
        <a:bodyPr/>
        <a:lstStyle/>
        <a:p>
          <a:endParaRPr lang="tr-TR" sz="3200"/>
        </a:p>
      </dgm:t>
    </dgm:pt>
    <dgm:pt modelId="{F62F388D-7CF6-4C64-8503-B7BAAF84918C}">
      <dgm:prSet phldrT="[Metin]" custT="1"/>
      <dgm:spPr/>
      <dgm:t>
        <a:bodyPr/>
        <a:lstStyle/>
        <a:p>
          <a:pPr rtl="0"/>
          <a:r>
            <a:rPr lang="tr-TR" sz="1200" b="1" smtClean="0">
              <a:latin typeface="Calibri" pitchFamily="34" charset="0"/>
              <a:cs typeface="Calibri" pitchFamily="34" charset="0"/>
            </a:rPr>
            <a:t>Eylül</a:t>
          </a:r>
          <a:r>
            <a:rPr kumimoji="0" lang="tr-TR" sz="1200" b="1" i="0" u="none" strike="noStrike" cap="none" spc="0" normalizeH="0" baseline="0" noProof="0" smtClean="0">
              <a:ln/>
              <a:effectLst/>
              <a:uLnTx/>
              <a:uFillTx/>
              <a:latin typeface="Calibri" pitchFamily="34" charset="0"/>
              <a:ea typeface="ＭＳ Ｐゴシック" charset="0"/>
              <a:cs typeface="Calibri" pitchFamily="34" charset="0"/>
            </a:rPr>
            <a:t> – Aralık 2011</a:t>
          </a:r>
          <a:endParaRPr lang="tr-TR" sz="1200" dirty="0"/>
        </a:p>
      </dgm:t>
    </dgm:pt>
    <dgm:pt modelId="{5FE40E98-6A9B-47F8-9767-69595E5D314D}" type="parTrans" cxnId="{9DAE1DCA-ECF2-48F1-A20C-2E43E8EE048D}">
      <dgm:prSet/>
      <dgm:spPr/>
      <dgm:t>
        <a:bodyPr/>
        <a:lstStyle/>
        <a:p>
          <a:endParaRPr lang="tr-TR" sz="3200"/>
        </a:p>
      </dgm:t>
    </dgm:pt>
    <dgm:pt modelId="{EA01FD83-A649-4F2B-BAD7-C8E601A7FF97}" type="sibTrans" cxnId="{9DAE1DCA-ECF2-48F1-A20C-2E43E8EE048D}">
      <dgm:prSet/>
      <dgm:spPr/>
      <dgm:t>
        <a:bodyPr/>
        <a:lstStyle/>
        <a:p>
          <a:endParaRPr lang="tr-TR" sz="3200"/>
        </a:p>
      </dgm:t>
    </dgm:pt>
    <dgm:pt modelId="{3D0F346F-B1FE-4F1F-8D04-724FD94E9D02}">
      <dgm:prSet custT="1"/>
      <dgm:spPr/>
      <dgm:t>
        <a:bodyPr/>
        <a:lstStyle/>
        <a:p>
          <a:r>
            <a:rPr lang="tr-TR" sz="1200" smtClean="0">
              <a:latin typeface="Calibri" pitchFamily="34" charset="0"/>
              <a:cs typeface="Calibri" pitchFamily="34" charset="0"/>
            </a:rPr>
            <a:t>Pilot öğretmen eğitimlerinin yapılması ( 13 il 234 Öğretmen)</a:t>
          </a:r>
          <a:endParaRPr lang="tr-TR" sz="1200" dirty="0" smtClean="0">
            <a:latin typeface="Calibri" pitchFamily="34" charset="0"/>
            <a:cs typeface="Calibri" pitchFamily="34" charset="0"/>
          </a:endParaRPr>
        </a:p>
      </dgm:t>
    </dgm:pt>
    <dgm:pt modelId="{6C42C35F-F842-4B65-A818-BFFFF8AC73DF}" type="parTrans" cxnId="{4A7BA887-F873-46E4-BC33-A90D865AF1D3}">
      <dgm:prSet/>
      <dgm:spPr/>
      <dgm:t>
        <a:bodyPr/>
        <a:lstStyle/>
        <a:p>
          <a:endParaRPr lang="tr-TR" sz="3200"/>
        </a:p>
      </dgm:t>
    </dgm:pt>
    <dgm:pt modelId="{1B86C510-7A07-4DE9-9267-1B91C969DC3E}" type="sibTrans" cxnId="{4A7BA887-F873-46E4-BC33-A90D865AF1D3}">
      <dgm:prSet/>
      <dgm:spPr/>
      <dgm:t>
        <a:bodyPr/>
        <a:lstStyle/>
        <a:p>
          <a:endParaRPr lang="tr-TR" sz="3200"/>
        </a:p>
      </dgm:t>
    </dgm:pt>
    <dgm:pt modelId="{5632CC2A-E863-4DBE-83C3-048681DA1A95}">
      <dgm:prSet custT="1"/>
      <dgm:spPr/>
      <dgm:t>
        <a:bodyPr/>
        <a:lstStyle/>
        <a:p>
          <a:r>
            <a:rPr lang="tr-TR" sz="1200" smtClean="0">
              <a:latin typeface="Calibri" pitchFamily="34" charset="0"/>
              <a:cs typeface="Calibri" pitchFamily="34" charset="0"/>
            </a:rPr>
            <a:t>Pilot Eğitim sonuçlarının değerlendirilmesi</a:t>
          </a:r>
          <a:endParaRPr kumimoji="0" lang="tr-TR" sz="1200" b="0" i="0" u="none" strike="noStrike" cap="none" spc="0" normalizeH="0" baseline="0" noProof="0" dirty="0">
            <a:ln/>
            <a:effectLst/>
            <a:uLnTx/>
            <a:uFillTx/>
            <a:latin typeface="Calibri" pitchFamily="34" charset="0"/>
            <a:cs typeface="Calibri" pitchFamily="34" charset="0"/>
          </a:endParaRPr>
        </a:p>
      </dgm:t>
    </dgm:pt>
    <dgm:pt modelId="{3563E6E5-9A12-4F99-91A1-18C05C6F7AA5}" type="parTrans" cxnId="{57846DE9-C631-4254-90E0-A7D4898A22A7}">
      <dgm:prSet/>
      <dgm:spPr/>
      <dgm:t>
        <a:bodyPr/>
        <a:lstStyle/>
        <a:p>
          <a:endParaRPr lang="tr-TR" sz="3200"/>
        </a:p>
      </dgm:t>
    </dgm:pt>
    <dgm:pt modelId="{F8236569-6C24-4BE8-B533-DD939C249038}" type="sibTrans" cxnId="{57846DE9-C631-4254-90E0-A7D4898A22A7}">
      <dgm:prSet/>
      <dgm:spPr/>
      <dgm:t>
        <a:bodyPr/>
        <a:lstStyle/>
        <a:p>
          <a:endParaRPr lang="tr-TR" sz="3200"/>
        </a:p>
      </dgm:t>
    </dgm:pt>
    <dgm:pt modelId="{35FFCF53-2EC2-46C7-99B6-5F1DD85AF150}">
      <dgm:prSet custT="1"/>
      <dgm:spPr/>
      <dgm:t>
        <a:bodyPr/>
        <a:lstStyle/>
        <a:p>
          <a:r>
            <a:rPr lang="tr-TR" sz="1200" smtClean="0">
              <a:latin typeface="Calibri" pitchFamily="34" charset="0"/>
              <a:cs typeface="Calibri" pitchFamily="34" charset="0"/>
            </a:rPr>
            <a:t>Okul müdürlerine tanıtım seminerleri (Yüz yüze ve uzaktan eğitim grupları)</a:t>
          </a:r>
          <a:endParaRPr kumimoji="0" lang="tr-TR" sz="1200" b="0" i="0" u="none" strike="noStrike" cap="none" spc="0" normalizeH="0" baseline="0" noProof="0" dirty="0">
            <a:ln/>
            <a:effectLst/>
            <a:uLnTx/>
            <a:uFillTx/>
            <a:latin typeface="Calibri" pitchFamily="34" charset="0"/>
            <a:cs typeface="Calibri" pitchFamily="34" charset="0"/>
          </a:endParaRPr>
        </a:p>
      </dgm:t>
    </dgm:pt>
    <dgm:pt modelId="{6323CC63-B553-4767-8B25-7557049E480C}" type="parTrans" cxnId="{38420FED-1496-4CFF-9DC3-BD2307F0D368}">
      <dgm:prSet/>
      <dgm:spPr/>
      <dgm:t>
        <a:bodyPr/>
        <a:lstStyle/>
        <a:p>
          <a:endParaRPr lang="tr-TR" sz="3200"/>
        </a:p>
      </dgm:t>
    </dgm:pt>
    <dgm:pt modelId="{A11E0906-75B1-4950-BAE4-D33C5DF45D91}" type="sibTrans" cxnId="{38420FED-1496-4CFF-9DC3-BD2307F0D368}">
      <dgm:prSet/>
      <dgm:spPr/>
      <dgm:t>
        <a:bodyPr/>
        <a:lstStyle/>
        <a:p>
          <a:endParaRPr lang="tr-TR" sz="3200"/>
        </a:p>
      </dgm:t>
    </dgm:pt>
    <dgm:pt modelId="{FC33A809-6CE6-4585-B32E-0D2AA7F2FD20}">
      <dgm:prSet custT="1"/>
      <dgm:spPr/>
      <dgm:t>
        <a:bodyPr/>
        <a:lstStyle/>
        <a:p>
          <a:r>
            <a:rPr lang="tr-TR" sz="1200" smtClean="0">
              <a:latin typeface="Calibri" pitchFamily="34" charset="0"/>
              <a:cs typeface="Calibri" pitchFamily="34" charset="0"/>
            </a:rPr>
            <a:t>Ankara, Rize ve Diyarbakır illerindeki eğitmenlere Adobe connect üzerinden güncelleme yapılmıştır</a:t>
          </a:r>
          <a:endParaRPr lang="tr-TR" sz="1200" dirty="0" smtClean="0">
            <a:latin typeface="Calibri" pitchFamily="34" charset="0"/>
            <a:cs typeface="Calibri" pitchFamily="34" charset="0"/>
          </a:endParaRPr>
        </a:p>
      </dgm:t>
    </dgm:pt>
    <dgm:pt modelId="{8FBBBAA5-232A-439E-ABB7-7465825D496D}" type="parTrans" cxnId="{53BB5B17-EEEB-4F81-AB88-172716F92575}">
      <dgm:prSet/>
      <dgm:spPr/>
      <dgm:t>
        <a:bodyPr/>
        <a:lstStyle/>
        <a:p>
          <a:endParaRPr lang="tr-TR" sz="3200"/>
        </a:p>
      </dgm:t>
    </dgm:pt>
    <dgm:pt modelId="{510DB22F-2C65-4A85-9CC8-CB8633722551}" type="sibTrans" cxnId="{53BB5B17-EEEB-4F81-AB88-172716F92575}">
      <dgm:prSet/>
      <dgm:spPr/>
      <dgm:t>
        <a:bodyPr/>
        <a:lstStyle/>
        <a:p>
          <a:endParaRPr lang="tr-TR" sz="3200"/>
        </a:p>
      </dgm:t>
    </dgm:pt>
    <dgm:pt modelId="{8738B851-8868-483D-B118-EC521F93A943}">
      <dgm:prSet custT="1"/>
      <dgm:spPr/>
      <dgm:t>
        <a:bodyPr/>
        <a:lstStyle/>
        <a:p>
          <a:r>
            <a:rPr lang="tr-TR" sz="1200" smtClean="0">
              <a:latin typeface="Calibri" pitchFamily="34" charset="0"/>
              <a:cs typeface="Calibri" pitchFamily="34" charset="0"/>
            </a:rPr>
            <a:t>2012 yılı planlamaları yapıldı</a:t>
          </a:r>
          <a:endParaRPr kumimoji="0" lang="tr-TR" sz="1200" b="0" i="0" u="none" strike="noStrike" cap="none" spc="0" normalizeH="0" baseline="0" noProof="0" dirty="0">
            <a:ln/>
            <a:effectLst/>
            <a:uLnTx/>
            <a:uFillTx/>
            <a:latin typeface="Calibri" pitchFamily="34" charset="0"/>
            <a:cs typeface="Calibri" pitchFamily="34" charset="0"/>
          </a:endParaRPr>
        </a:p>
      </dgm:t>
    </dgm:pt>
    <dgm:pt modelId="{6C4EA0DF-09D2-43D0-BB67-3056EE666210}" type="parTrans" cxnId="{50B66C59-E432-4B91-86E6-E71F44416811}">
      <dgm:prSet/>
      <dgm:spPr/>
      <dgm:t>
        <a:bodyPr/>
        <a:lstStyle/>
        <a:p>
          <a:endParaRPr lang="tr-TR" sz="3200"/>
        </a:p>
      </dgm:t>
    </dgm:pt>
    <dgm:pt modelId="{9BCAD179-ABCF-408B-BD83-8B8F5DEA0E72}" type="sibTrans" cxnId="{50B66C59-E432-4B91-86E6-E71F44416811}">
      <dgm:prSet/>
      <dgm:spPr/>
      <dgm:t>
        <a:bodyPr/>
        <a:lstStyle/>
        <a:p>
          <a:endParaRPr lang="tr-TR" sz="3200"/>
        </a:p>
      </dgm:t>
    </dgm:pt>
    <dgm:pt modelId="{C52F44A9-A0C5-4D65-897D-C8D533A25759}">
      <dgm:prSet custT="1"/>
      <dgm:spPr/>
      <dgm:t>
        <a:bodyPr/>
        <a:lstStyle/>
        <a:p>
          <a:pPr rtl="0"/>
          <a:r>
            <a:rPr lang="tr-TR" sz="1200" b="1" smtClean="0">
              <a:latin typeface="Calibri" pitchFamily="34" charset="0"/>
              <a:cs typeface="Calibri" pitchFamily="34" charset="0"/>
            </a:rPr>
            <a:t>Ocak – </a:t>
          </a:r>
          <a:r>
            <a:rPr kumimoji="0" lang="tr-TR" sz="1200" b="1" i="0" u="none" strike="noStrike" cap="none" spc="0" normalizeH="0" baseline="0" noProof="0" smtClean="0">
              <a:ln/>
              <a:effectLst/>
              <a:uLnTx/>
              <a:uFillTx/>
              <a:latin typeface="Calibri" pitchFamily="34" charset="0"/>
              <a:ea typeface="ＭＳ Ｐゴシック" charset="0"/>
              <a:cs typeface="Calibri" pitchFamily="34" charset="0"/>
            </a:rPr>
            <a:t>2012</a:t>
          </a:r>
          <a:endParaRPr kumimoji="0" lang="tr-TR" sz="1200" b="0" i="0" u="none" strike="noStrike" cap="none" spc="0" normalizeH="0" baseline="0" noProof="0" dirty="0">
            <a:ln/>
            <a:effectLst/>
            <a:uLnTx/>
            <a:uFillTx/>
            <a:latin typeface="Calibri" pitchFamily="34" charset="0"/>
            <a:cs typeface="Calibri" pitchFamily="34" charset="0"/>
          </a:endParaRPr>
        </a:p>
      </dgm:t>
    </dgm:pt>
    <dgm:pt modelId="{3A549081-C947-4059-8EF4-15C221166D10}" type="parTrans" cxnId="{13ADB743-E623-4BA6-B945-C6308F333BAF}">
      <dgm:prSet/>
      <dgm:spPr/>
      <dgm:t>
        <a:bodyPr/>
        <a:lstStyle/>
        <a:p>
          <a:endParaRPr lang="tr-TR" sz="3200"/>
        </a:p>
      </dgm:t>
    </dgm:pt>
    <dgm:pt modelId="{12BF09D7-4C58-440E-8720-1EC82C433DAF}" type="sibTrans" cxnId="{13ADB743-E623-4BA6-B945-C6308F333BAF}">
      <dgm:prSet/>
      <dgm:spPr/>
      <dgm:t>
        <a:bodyPr/>
        <a:lstStyle/>
        <a:p>
          <a:endParaRPr lang="tr-TR" sz="3200"/>
        </a:p>
      </dgm:t>
    </dgm:pt>
    <dgm:pt modelId="{9E30194A-BF2D-4544-BF19-D21434E59A65}">
      <dgm:prSet custT="1"/>
      <dgm:spPr/>
      <dgm:t>
        <a:bodyPr/>
        <a:lstStyle/>
        <a:p>
          <a:r>
            <a:rPr lang="tr-TR" sz="1200" smtClean="0">
              <a:latin typeface="Calibri" pitchFamily="34" charset="0"/>
              <a:cs typeface="Calibri" pitchFamily="34" charset="0"/>
            </a:rPr>
            <a:t>Pilot okullarda görev alacak eğitmenlerin güncelleme seminerleri tamamlandı (Adobe connect – 136 kişi)</a:t>
          </a:r>
          <a:endParaRPr lang="tr-TR" sz="1200" dirty="0" smtClean="0">
            <a:latin typeface="Calibri" pitchFamily="34" charset="0"/>
            <a:cs typeface="Calibri" pitchFamily="34" charset="0"/>
          </a:endParaRPr>
        </a:p>
      </dgm:t>
    </dgm:pt>
    <dgm:pt modelId="{BB0E8738-B4C8-4C04-A96E-D5597B10FA23}" type="parTrans" cxnId="{2BD6ACFB-5257-4E9D-BDDC-8D681E52FD58}">
      <dgm:prSet/>
      <dgm:spPr/>
      <dgm:t>
        <a:bodyPr/>
        <a:lstStyle/>
        <a:p>
          <a:endParaRPr lang="tr-TR" sz="3200"/>
        </a:p>
      </dgm:t>
    </dgm:pt>
    <dgm:pt modelId="{6463BE6F-ED8C-46E1-ACEE-BD6EFB3A8D0E}" type="sibTrans" cxnId="{2BD6ACFB-5257-4E9D-BDDC-8D681E52FD58}">
      <dgm:prSet/>
      <dgm:spPr/>
      <dgm:t>
        <a:bodyPr/>
        <a:lstStyle/>
        <a:p>
          <a:endParaRPr lang="tr-TR" sz="3200"/>
        </a:p>
      </dgm:t>
    </dgm:pt>
    <dgm:pt modelId="{8D177BA6-D5C8-43EF-84CE-E6CCD054BE69}">
      <dgm:prSet custT="1"/>
      <dgm:spPr/>
      <dgm:t>
        <a:bodyPr/>
        <a:lstStyle/>
        <a:p>
          <a:r>
            <a:rPr lang="tr-TR" sz="1200" smtClean="0">
              <a:latin typeface="Calibri" pitchFamily="34" charset="0"/>
              <a:cs typeface="Calibri" pitchFamily="34" charset="0"/>
            </a:rPr>
            <a:t>Pilot uygulama yapılacak illerin yönetici ve il koordinatörlerinin katılımı ile çalıştay yapılması</a:t>
          </a:r>
          <a:endParaRPr lang="tr-TR" sz="1200" dirty="0" smtClean="0">
            <a:latin typeface="Calibri" pitchFamily="34" charset="0"/>
            <a:cs typeface="Calibri" pitchFamily="34" charset="0"/>
          </a:endParaRPr>
        </a:p>
      </dgm:t>
    </dgm:pt>
    <dgm:pt modelId="{365C9898-6DF5-49B1-A5E3-D2D9B6D34B66}" type="parTrans" cxnId="{B81EAE41-6073-4A9A-90DA-A39A2913D84A}">
      <dgm:prSet/>
      <dgm:spPr/>
      <dgm:t>
        <a:bodyPr/>
        <a:lstStyle/>
        <a:p>
          <a:endParaRPr lang="tr-TR" sz="3200"/>
        </a:p>
      </dgm:t>
    </dgm:pt>
    <dgm:pt modelId="{0F938DC7-E286-43EE-ACA6-9CA19E120E96}" type="sibTrans" cxnId="{B81EAE41-6073-4A9A-90DA-A39A2913D84A}">
      <dgm:prSet/>
      <dgm:spPr/>
      <dgm:t>
        <a:bodyPr/>
        <a:lstStyle/>
        <a:p>
          <a:endParaRPr lang="tr-TR" sz="3200"/>
        </a:p>
      </dgm:t>
    </dgm:pt>
    <dgm:pt modelId="{A3A4712F-3B4E-4EF7-BD9B-4EB950EF18C5}">
      <dgm:prSet phldrT="[Metin]" custT="1"/>
      <dgm:spPr/>
      <dgm:t>
        <a:bodyPr/>
        <a:lstStyle/>
        <a:p>
          <a:r>
            <a:rPr lang="tr-TR" sz="1200" dirty="0" smtClean="0"/>
            <a:t>Eğitim dokümanlarının hazırlanmaya başlanması</a:t>
          </a:r>
          <a:endParaRPr lang="tr-TR" sz="1200" dirty="0"/>
        </a:p>
      </dgm:t>
    </dgm:pt>
    <dgm:pt modelId="{328220F6-01F5-42F4-A8D0-69B3C9DE12E1}" type="parTrans" cxnId="{07498946-BFDA-4000-A0C4-3B1F66C96C44}">
      <dgm:prSet/>
      <dgm:spPr/>
      <dgm:t>
        <a:bodyPr/>
        <a:lstStyle/>
        <a:p>
          <a:endParaRPr lang="tr-TR" sz="3200"/>
        </a:p>
      </dgm:t>
    </dgm:pt>
    <dgm:pt modelId="{E01D4037-C73B-4BB9-8FD7-751B24F3BD0B}" type="sibTrans" cxnId="{07498946-BFDA-4000-A0C4-3B1F66C96C44}">
      <dgm:prSet/>
      <dgm:spPr/>
      <dgm:t>
        <a:bodyPr/>
        <a:lstStyle/>
        <a:p>
          <a:endParaRPr lang="tr-TR" sz="3200"/>
        </a:p>
      </dgm:t>
    </dgm:pt>
    <dgm:pt modelId="{E5E0AEC2-42AF-4336-9C84-064D90289FF9}">
      <dgm:prSet phldrT="[Metin]" custT="1"/>
      <dgm:spPr/>
      <dgm:t>
        <a:bodyPr/>
        <a:lstStyle/>
        <a:p>
          <a:r>
            <a:rPr lang="tr-TR" sz="1200" dirty="0" smtClean="0">
              <a:latin typeface="Calibri" pitchFamily="34" charset="0"/>
              <a:cs typeface="Calibri" pitchFamily="34" charset="0"/>
            </a:rPr>
            <a:t>İlk pilot eğitmen eğitimlerinin yapılması ( 2 Grup, 24 il 44 kişi) </a:t>
          </a:r>
          <a:endParaRPr lang="tr-TR" sz="1200" dirty="0"/>
        </a:p>
      </dgm:t>
    </dgm:pt>
    <dgm:pt modelId="{59B45A57-6C58-4222-BF9D-5F5A7E6A21D1}" type="parTrans" cxnId="{4B797B97-9565-4778-B1AA-158AF298F1F7}">
      <dgm:prSet/>
      <dgm:spPr/>
      <dgm:t>
        <a:bodyPr/>
        <a:lstStyle/>
        <a:p>
          <a:endParaRPr lang="tr-TR" sz="3200"/>
        </a:p>
      </dgm:t>
    </dgm:pt>
    <dgm:pt modelId="{0B55222F-99A8-4B6A-8EBD-7B26DA8E3EC7}" type="sibTrans" cxnId="{4B797B97-9565-4778-B1AA-158AF298F1F7}">
      <dgm:prSet/>
      <dgm:spPr/>
      <dgm:t>
        <a:bodyPr/>
        <a:lstStyle/>
        <a:p>
          <a:endParaRPr lang="tr-TR" sz="3200"/>
        </a:p>
      </dgm:t>
    </dgm:pt>
    <dgm:pt modelId="{BF92A84D-C3AF-4248-B197-79E7357A30C7}">
      <dgm:prSet phldrT="[Metin]" custT="1"/>
      <dgm:spPr/>
      <dgm:t>
        <a:bodyPr/>
        <a:lstStyle/>
        <a:p>
          <a:r>
            <a:rPr lang="tr-TR" sz="1200" dirty="0" smtClean="0">
              <a:latin typeface="Calibri" pitchFamily="34" charset="0"/>
              <a:cs typeface="Calibri" pitchFamily="34" charset="0"/>
            </a:rPr>
            <a:t>Öğretim programları komisyonlarına seminer verilmesi (2 Grup) </a:t>
          </a:r>
          <a:endParaRPr lang="tr-TR" sz="1200" dirty="0"/>
        </a:p>
      </dgm:t>
    </dgm:pt>
    <dgm:pt modelId="{25DC7401-121B-436F-AD4C-61B5BA0AB98E}" type="parTrans" cxnId="{F1149B01-6305-4F39-8C2B-B259930CFEBE}">
      <dgm:prSet/>
      <dgm:spPr/>
      <dgm:t>
        <a:bodyPr/>
        <a:lstStyle/>
        <a:p>
          <a:endParaRPr lang="tr-TR" sz="3200"/>
        </a:p>
      </dgm:t>
    </dgm:pt>
    <dgm:pt modelId="{142B6139-843A-48E4-AC43-643743FE7A37}" type="sibTrans" cxnId="{F1149B01-6305-4F39-8C2B-B259930CFEBE}">
      <dgm:prSet/>
      <dgm:spPr/>
      <dgm:t>
        <a:bodyPr/>
        <a:lstStyle/>
        <a:p>
          <a:endParaRPr lang="tr-TR" sz="3200"/>
        </a:p>
      </dgm:t>
    </dgm:pt>
    <dgm:pt modelId="{3F6DBFE1-0F40-438B-8C5C-651936C8D03E}">
      <dgm:prSet phldrT="[Metin]" custT="1"/>
      <dgm:spPr/>
      <dgm:t>
        <a:bodyPr/>
        <a:lstStyle/>
        <a:p>
          <a:pPr rtl="0"/>
          <a:r>
            <a:rPr lang="tr-TR" sz="1200" dirty="0" smtClean="0">
              <a:latin typeface="Calibri" pitchFamily="34" charset="0"/>
              <a:cs typeface="Calibri" pitchFamily="34" charset="0"/>
            </a:rPr>
            <a:t>2011 Ek eğitim faaliyetleri ile 404 eğitmen eğitimi tamamlanmıştır</a:t>
          </a:r>
          <a:endParaRPr lang="tr-TR" sz="1200" dirty="0"/>
        </a:p>
      </dgm:t>
    </dgm:pt>
    <dgm:pt modelId="{656FE5C9-47DB-47E0-98E2-B46A68467342}" type="parTrans" cxnId="{DE2A684D-2083-4EB3-B029-21FC25E9241C}">
      <dgm:prSet/>
      <dgm:spPr/>
      <dgm:t>
        <a:bodyPr/>
        <a:lstStyle/>
        <a:p>
          <a:endParaRPr lang="tr-TR" sz="3200"/>
        </a:p>
      </dgm:t>
    </dgm:pt>
    <dgm:pt modelId="{BB64467A-A2CA-4778-8E18-4DC51A08BCCF}" type="sibTrans" cxnId="{DE2A684D-2083-4EB3-B029-21FC25E9241C}">
      <dgm:prSet/>
      <dgm:spPr/>
      <dgm:t>
        <a:bodyPr/>
        <a:lstStyle/>
        <a:p>
          <a:endParaRPr lang="tr-TR" sz="3200"/>
        </a:p>
      </dgm:t>
    </dgm:pt>
    <dgm:pt modelId="{93ACCCCB-C785-4178-92C4-908CC3B6E32F}">
      <dgm:prSet custT="1"/>
      <dgm:spPr/>
      <dgm:t>
        <a:bodyPr/>
        <a:lstStyle/>
        <a:p>
          <a:pPr rtl="0"/>
          <a:r>
            <a:rPr lang="tr-TR" sz="1200" dirty="0" smtClean="0">
              <a:latin typeface="Calibri" pitchFamily="34" charset="0"/>
              <a:cs typeface="Calibri" pitchFamily="34" charset="0"/>
            </a:rPr>
            <a:t>TÜBİTAK işbirliği ile izleme değerlendirme çalışmaları başlatıldı</a:t>
          </a:r>
          <a:endParaRPr kumimoji="0" lang="tr-TR" sz="1200" b="0" i="0" u="none" strike="noStrike" cap="none" spc="0" normalizeH="0" baseline="0" noProof="0" dirty="0">
            <a:ln/>
            <a:effectLst/>
            <a:uLnTx/>
            <a:uFillTx/>
            <a:latin typeface="Calibri" pitchFamily="34" charset="0"/>
            <a:cs typeface="Calibri" pitchFamily="34" charset="0"/>
          </a:endParaRPr>
        </a:p>
      </dgm:t>
    </dgm:pt>
    <dgm:pt modelId="{77E477FA-200B-4D70-9B0B-3D6FAC712730}" type="parTrans" cxnId="{B8DEFC72-611F-4471-8EE3-D013EA2E641D}">
      <dgm:prSet/>
      <dgm:spPr/>
      <dgm:t>
        <a:bodyPr/>
        <a:lstStyle/>
        <a:p>
          <a:endParaRPr lang="tr-TR" sz="3200"/>
        </a:p>
      </dgm:t>
    </dgm:pt>
    <dgm:pt modelId="{6C297011-A6A2-42E6-89A5-2B69D5DCC233}" type="sibTrans" cxnId="{B8DEFC72-611F-4471-8EE3-D013EA2E641D}">
      <dgm:prSet/>
      <dgm:spPr/>
      <dgm:t>
        <a:bodyPr/>
        <a:lstStyle/>
        <a:p>
          <a:endParaRPr lang="tr-TR" sz="3200"/>
        </a:p>
      </dgm:t>
    </dgm:pt>
    <dgm:pt modelId="{24F284C7-CDED-40A1-8BB6-E477AFAE49F5}" type="pres">
      <dgm:prSet presAssocID="{41F769F9-ACD1-4454-845D-F3FC60281F94}" presName="linear" presStyleCnt="0">
        <dgm:presLayoutVars>
          <dgm:dir/>
          <dgm:animLvl val="lvl"/>
          <dgm:resizeHandles val="exact"/>
        </dgm:presLayoutVars>
      </dgm:prSet>
      <dgm:spPr/>
    </dgm:pt>
    <dgm:pt modelId="{D1F415B8-1E10-4CCF-8A5B-193F4E9AD6E1}" type="pres">
      <dgm:prSet presAssocID="{8C29D689-7129-4805-91C7-54685CE39E73}" presName="parentLin" presStyleCnt="0"/>
      <dgm:spPr/>
    </dgm:pt>
    <dgm:pt modelId="{0A803FA0-30E7-44FC-A85E-CE3F87C5F149}" type="pres">
      <dgm:prSet presAssocID="{8C29D689-7129-4805-91C7-54685CE39E73}" presName="parentLeftMargin" presStyleLbl="node1" presStyleIdx="0" presStyleCnt="5"/>
      <dgm:spPr/>
    </dgm:pt>
    <dgm:pt modelId="{856699DC-38CA-44B2-9777-3C88C7112747}" type="pres">
      <dgm:prSet presAssocID="{8C29D689-7129-4805-91C7-54685CE39E73}" presName="parentText" presStyleLbl="node1" presStyleIdx="0" presStyleCnt="5">
        <dgm:presLayoutVars>
          <dgm:chMax val="0"/>
          <dgm:bulletEnabled val="1"/>
        </dgm:presLayoutVars>
      </dgm:prSet>
      <dgm:spPr/>
    </dgm:pt>
    <dgm:pt modelId="{4592227C-8FEF-46BF-8E74-67E9E72B2718}" type="pres">
      <dgm:prSet presAssocID="{8C29D689-7129-4805-91C7-54685CE39E73}" presName="negativeSpace" presStyleCnt="0"/>
      <dgm:spPr/>
    </dgm:pt>
    <dgm:pt modelId="{2BA2883B-6A0B-4702-AC23-859AA1D290BA}" type="pres">
      <dgm:prSet presAssocID="{8C29D689-7129-4805-91C7-54685CE39E73}" presName="childText" presStyleLbl="conFgAcc1" presStyleIdx="0" presStyleCnt="5">
        <dgm:presLayoutVars>
          <dgm:bulletEnabled val="1"/>
        </dgm:presLayoutVars>
      </dgm:prSet>
      <dgm:spPr/>
      <dgm:t>
        <a:bodyPr/>
        <a:lstStyle/>
        <a:p>
          <a:endParaRPr lang="tr-TR"/>
        </a:p>
      </dgm:t>
    </dgm:pt>
    <dgm:pt modelId="{B368CCA6-2810-447E-B8ED-1973D22C6740}" type="pres">
      <dgm:prSet presAssocID="{B9A042BF-9712-4477-8168-909DA8C39427}" presName="spaceBetweenRectangles" presStyleCnt="0"/>
      <dgm:spPr/>
    </dgm:pt>
    <dgm:pt modelId="{18D69015-DEC6-46F7-A23C-A7A4787B68B6}" type="pres">
      <dgm:prSet presAssocID="{BF88D97A-9B57-481B-A56D-220B7C8248E0}" presName="parentLin" presStyleCnt="0"/>
      <dgm:spPr/>
    </dgm:pt>
    <dgm:pt modelId="{DD439E72-28C0-41FC-903E-4AB618BB1824}" type="pres">
      <dgm:prSet presAssocID="{BF88D97A-9B57-481B-A56D-220B7C8248E0}" presName="parentLeftMargin" presStyleLbl="node1" presStyleIdx="0" presStyleCnt="5"/>
      <dgm:spPr/>
    </dgm:pt>
    <dgm:pt modelId="{7CB2743B-897F-4FD6-817D-F3B0F57909A0}" type="pres">
      <dgm:prSet presAssocID="{BF88D97A-9B57-481B-A56D-220B7C8248E0}" presName="parentText" presStyleLbl="node1" presStyleIdx="1" presStyleCnt="5">
        <dgm:presLayoutVars>
          <dgm:chMax val="0"/>
          <dgm:bulletEnabled val="1"/>
        </dgm:presLayoutVars>
      </dgm:prSet>
      <dgm:spPr/>
    </dgm:pt>
    <dgm:pt modelId="{6181840D-AB05-445D-9D9D-16FB064F5EE7}" type="pres">
      <dgm:prSet presAssocID="{BF88D97A-9B57-481B-A56D-220B7C8248E0}" presName="negativeSpace" presStyleCnt="0"/>
      <dgm:spPr/>
    </dgm:pt>
    <dgm:pt modelId="{879087FD-0577-4482-AB86-406C349A712D}" type="pres">
      <dgm:prSet presAssocID="{BF88D97A-9B57-481B-A56D-220B7C8248E0}" presName="childText" presStyleLbl="conFgAcc1" presStyleIdx="1" presStyleCnt="5">
        <dgm:presLayoutVars>
          <dgm:bulletEnabled val="1"/>
        </dgm:presLayoutVars>
      </dgm:prSet>
      <dgm:spPr/>
      <dgm:t>
        <a:bodyPr/>
        <a:lstStyle/>
        <a:p>
          <a:endParaRPr lang="tr-TR"/>
        </a:p>
      </dgm:t>
    </dgm:pt>
    <dgm:pt modelId="{17FF2A0F-0DAC-462A-BF3A-56EFBD9BD6D3}" type="pres">
      <dgm:prSet presAssocID="{D652026D-B111-4829-B013-24313374A252}" presName="spaceBetweenRectangles" presStyleCnt="0"/>
      <dgm:spPr/>
    </dgm:pt>
    <dgm:pt modelId="{6A1409BD-2D9D-4DBE-ADCE-29AC110B137D}" type="pres">
      <dgm:prSet presAssocID="{ED02D244-BE65-428F-B4CC-893BC5ED6506}" presName="parentLin" presStyleCnt="0"/>
      <dgm:spPr/>
    </dgm:pt>
    <dgm:pt modelId="{A8181F84-610D-4B3F-A084-2E54D8BEFC23}" type="pres">
      <dgm:prSet presAssocID="{ED02D244-BE65-428F-B4CC-893BC5ED6506}" presName="parentLeftMargin" presStyleLbl="node1" presStyleIdx="1" presStyleCnt="5"/>
      <dgm:spPr/>
    </dgm:pt>
    <dgm:pt modelId="{F62CE39F-EED3-442B-A459-647173FA59D4}" type="pres">
      <dgm:prSet presAssocID="{ED02D244-BE65-428F-B4CC-893BC5ED6506}" presName="parentText" presStyleLbl="node1" presStyleIdx="2" presStyleCnt="5">
        <dgm:presLayoutVars>
          <dgm:chMax val="0"/>
          <dgm:bulletEnabled val="1"/>
        </dgm:presLayoutVars>
      </dgm:prSet>
      <dgm:spPr/>
    </dgm:pt>
    <dgm:pt modelId="{7066A04A-C42E-45A9-8531-935FEEA4D99C}" type="pres">
      <dgm:prSet presAssocID="{ED02D244-BE65-428F-B4CC-893BC5ED6506}" presName="negativeSpace" presStyleCnt="0"/>
      <dgm:spPr/>
    </dgm:pt>
    <dgm:pt modelId="{DE737781-3563-47BA-AA1B-18D2AD53E88D}" type="pres">
      <dgm:prSet presAssocID="{ED02D244-BE65-428F-B4CC-893BC5ED6506}" presName="childText" presStyleLbl="conFgAcc1" presStyleIdx="2" presStyleCnt="5">
        <dgm:presLayoutVars>
          <dgm:bulletEnabled val="1"/>
        </dgm:presLayoutVars>
      </dgm:prSet>
      <dgm:spPr/>
      <dgm:t>
        <a:bodyPr/>
        <a:lstStyle/>
        <a:p>
          <a:endParaRPr lang="tr-TR"/>
        </a:p>
      </dgm:t>
    </dgm:pt>
    <dgm:pt modelId="{26C8BC3D-F8AC-4F08-AF09-DB07E1835961}" type="pres">
      <dgm:prSet presAssocID="{930A7805-C4EB-4844-9EE4-FD99827DF9FA}" presName="spaceBetweenRectangles" presStyleCnt="0"/>
      <dgm:spPr/>
    </dgm:pt>
    <dgm:pt modelId="{9182BB44-6A71-4D23-A708-7816893EF45B}" type="pres">
      <dgm:prSet presAssocID="{F62F388D-7CF6-4C64-8503-B7BAAF84918C}" presName="parentLin" presStyleCnt="0"/>
      <dgm:spPr/>
    </dgm:pt>
    <dgm:pt modelId="{42B7461A-A9EA-42FE-BA35-99477A78F2B1}" type="pres">
      <dgm:prSet presAssocID="{F62F388D-7CF6-4C64-8503-B7BAAF84918C}" presName="parentLeftMargin" presStyleLbl="node1" presStyleIdx="2" presStyleCnt="5"/>
      <dgm:spPr/>
    </dgm:pt>
    <dgm:pt modelId="{C32A4CBB-6D21-4FF5-9107-1F46F5D8642A}" type="pres">
      <dgm:prSet presAssocID="{F62F388D-7CF6-4C64-8503-B7BAAF84918C}" presName="parentText" presStyleLbl="node1" presStyleIdx="3" presStyleCnt="5">
        <dgm:presLayoutVars>
          <dgm:chMax val="0"/>
          <dgm:bulletEnabled val="1"/>
        </dgm:presLayoutVars>
      </dgm:prSet>
      <dgm:spPr/>
    </dgm:pt>
    <dgm:pt modelId="{6DE902D7-6763-4197-8917-CE2C6035B14C}" type="pres">
      <dgm:prSet presAssocID="{F62F388D-7CF6-4C64-8503-B7BAAF84918C}" presName="negativeSpace" presStyleCnt="0"/>
      <dgm:spPr/>
    </dgm:pt>
    <dgm:pt modelId="{C849F0BC-950E-4289-A1F6-F6B3158C7701}" type="pres">
      <dgm:prSet presAssocID="{F62F388D-7CF6-4C64-8503-B7BAAF84918C}" presName="childText" presStyleLbl="conFgAcc1" presStyleIdx="3" presStyleCnt="5">
        <dgm:presLayoutVars>
          <dgm:bulletEnabled val="1"/>
        </dgm:presLayoutVars>
      </dgm:prSet>
      <dgm:spPr/>
      <dgm:t>
        <a:bodyPr/>
        <a:lstStyle/>
        <a:p>
          <a:endParaRPr lang="tr-TR"/>
        </a:p>
      </dgm:t>
    </dgm:pt>
    <dgm:pt modelId="{A5973DCD-AB26-4CAB-8CE9-AA80F318B435}" type="pres">
      <dgm:prSet presAssocID="{EA01FD83-A649-4F2B-BAD7-C8E601A7FF97}" presName="spaceBetweenRectangles" presStyleCnt="0"/>
      <dgm:spPr/>
    </dgm:pt>
    <dgm:pt modelId="{FC451D8D-0FA8-4386-B94D-A2CC4F924A8F}" type="pres">
      <dgm:prSet presAssocID="{C52F44A9-A0C5-4D65-897D-C8D533A25759}" presName="parentLin" presStyleCnt="0"/>
      <dgm:spPr/>
    </dgm:pt>
    <dgm:pt modelId="{07D75224-26DC-443F-BF4A-9EA88FBA6F9E}" type="pres">
      <dgm:prSet presAssocID="{C52F44A9-A0C5-4D65-897D-C8D533A25759}" presName="parentLeftMargin" presStyleLbl="node1" presStyleIdx="3" presStyleCnt="5"/>
      <dgm:spPr/>
    </dgm:pt>
    <dgm:pt modelId="{7588D4BA-BE7B-49A7-B089-4E6E4AAECF6B}" type="pres">
      <dgm:prSet presAssocID="{C52F44A9-A0C5-4D65-897D-C8D533A25759}" presName="parentText" presStyleLbl="node1" presStyleIdx="4" presStyleCnt="5">
        <dgm:presLayoutVars>
          <dgm:chMax val="0"/>
          <dgm:bulletEnabled val="1"/>
        </dgm:presLayoutVars>
      </dgm:prSet>
      <dgm:spPr/>
    </dgm:pt>
    <dgm:pt modelId="{C6ED9497-6B30-46AE-A487-6628FFCA29B1}" type="pres">
      <dgm:prSet presAssocID="{C52F44A9-A0C5-4D65-897D-C8D533A25759}" presName="negativeSpace" presStyleCnt="0"/>
      <dgm:spPr/>
    </dgm:pt>
    <dgm:pt modelId="{CCB878EE-CD9B-46A8-A398-476029C76B04}" type="pres">
      <dgm:prSet presAssocID="{C52F44A9-A0C5-4D65-897D-C8D533A25759}" presName="childText" presStyleLbl="conFgAcc1" presStyleIdx="4" presStyleCnt="5">
        <dgm:presLayoutVars>
          <dgm:bulletEnabled val="1"/>
        </dgm:presLayoutVars>
      </dgm:prSet>
      <dgm:spPr/>
      <dgm:t>
        <a:bodyPr/>
        <a:lstStyle/>
        <a:p>
          <a:endParaRPr lang="tr-TR"/>
        </a:p>
      </dgm:t>
    </dgm:pt>
  </dgm:ptLst>
  <dgm:cxnLst>
    <dgm:cxn modelId="{6D815706-E8BA-4A32-82E4-1BFB435854D0}" type="presOf" srcId="{41F769F9-ACD1-4454-845D-F3FC60281F94}" destId="{24F284C7-CDED-40A1-8BB6-E477AFAE49F5}" srcOrd="0" destOrd="0" presId="urn:microsoft.com/office/officeart/2005/8/layout/list1"/>
    <dgm:cxn modelId="{B8DEFC72-611F-4471-8EE3-D013EA2E641D}" srcId="{C52F44A9-A0C5-4D65-897D-C8D533A25759}" destId="{93ACCCCB-C785-4178-92C4-908CC3B6E32F}" srcOrd="0" destOrd="0" parTransId="{77E477FA-200B-4D70-9B0B-3D6FAC712730}" sibTransId="{6C297011-A6A2-42E6-89A5-2B69D5DCC233}"/>
    <dgm:cxn modelId="{F49FA5A4-944B-4F66-82E8-5A17DBC7E9C7}" type="presOf" srcId="{ED02D244-BE65-428F-B4CC-893BC5ED6506}" destId="{A8181F84-610D-4B3F-A084-2E54D8BEFC23}" srcOrd="0" destOrd="0" presId="urn:microsoft.com/office/officeart/2005/8/layout/list1"/>
    <dgm:cxn modelId="{84CC3107-1AA6-45A8-8C32-3C0D07439C1A}" type="presOf" srcId="{BF88D97A-9B57-481B-A56D-220B7C8248E0}" destId="{7CB2743B-897F-4FD6-817D-F3B0F57909A0}" srcOrd="1" destOrd="0" presId="urn:microsoft.com/office/officeart/2005/8/layout/list1"/>
    <dgm:cxn modelId="{1A63D0E4-E716-4F6B-A018-022C33BCE00C}" type="presOf" srcId="{8C29D689-7129-4805-91C7-54685CE39E73}" destId="{856699DC-38CA-44B2-9777-3C88C7112747}" srcOrd="1" destOrd="0" presId="urn:microsoft.com/office/officeart/2005/8/layout/list1"/>
    <dgm:cxn modelId="{4A7BA887-F873-46E4-BC33-A90D865AF1D3}" srcId="{BF88D97A-9B57-481B-A56D-220B7C8248E0}" destId="{3D0F346F-B1FE-4F1F-8D04-724FD94E9D02}" srcOrd="1" destOrd="0" parTransId="{6C42C35F-F842-4B65-A818-BFFFF8AC73DF}" sibTransId="{1B86C510-7A07-4DE9-9267-1B91C969DC3E}"/>
    <dgm:cxn modelId="{50B66C59-E432-4B91-86E6-E71F44416811}" srcId="{F62F388D-7CF6-4C64-8503-B7BAAF84918C}" destId="{8738B851-8868-483D-B118-EC521F93A943}" srcOrd="2" destOrd="0" parTransId="{6C4EA0DF-09D2-43D0-BB67-3056EE666210}" sibTransId="{9BCAD179-ABCF-408B-BD83-8B8F5DEA0E72}"/>
    <dgm:cxn modelId="{B9577528-7C3A-4925-AE85-98E8B6F0ED89}" type="presOf" srcId="{3D0F346F-B1FE-4F1F-8D04-724FD94E9D02}" destId="{879087FD-0577-4482-AB86-406C349A712D}" srcOrd="0" destOrd="1" presId="urn:microsoft.com/office/officeart/2005/8/layout/list1"/>
    <dgm:cxn modelId="{66B66EF9-3388-41B7-B807-6BD7BF46B0EE}" type="presOf" srcId="{9E30194A-BF2D-4544-BF19-D21434E59A65}" destId="{CCB878EE-CD9B-46A8-A398-476029C76B04}" srcOrd="0" destOrd="1" presId="urn:microsoft.com/office/officeart/2005/8/layout/list1"/>
    <dgm:cxn modelId="{74C73C1C-AECA-4C19-B09C-9CB1D2309BBF}" srcId="{41F769F9-ACD1-4454-845D-F3FC60281F94}" destId="{8C29D689-7129-4805-91C7-54685CE39E73}" srcOrd="0" destOrd="0" parTransId="{015ED52F-CBCC-46D1-9A7B-B9AD42B7ED21}" sibTransId="{B9A042BF-9712-4477-8168-909DA8C39427}"/>
    <dgm:cxn modelId="{077E1704-AC19-402E-BB9C-9FB26E904F5E}" type="presOf" srcId="{ED02D244-BE65-428F-B4CC-893BC5ED6506}" destId="{F62CE39F-EED3-442B-A459-647173FA59D4}" srcOrd="1" destOrd="0" presId="urn:microsoft.com/office/officeart/2005/8/layout/list1"/>
    <dgm:cxn modelId="{53BB5B17-EEEB-4F81-AB88-172716F92575}" srcId="{F62F388D-7CF6-4C64-8503-B7BAAF84918C}" destId="{FC33A809-6CE6-4585-B32E-0D2AA7F2FD20}" srcOrd="1" destOrd="0" parTransId="{8FBBBAA5-232A-439E-ABB7-7465825D496D}" sibTransId="{510DB22F-2C65-4A85-9CC8-CB8633722551}"/>
    <dgm:cxn modelId="{5DB1E513-1ADD-4CDB-B537-CE180FD04787}" type="presOf" srcId="{8D177BA6-D5C8-43EF-84CE-E6CCD054BE69}" destId="{CCB878EE-CD9B-46A8-A398-476029C76B04}" srcOrd="0" destOrd="2" presId="urn:microsoft.com/office/officeart/2005/8/layout/list1"/>
    <dgm:cxn modelId="{9DAE1DCA-ECF2-48F1-A20C-2E43E8EE048D}" srcId="{41F769F9-ACD1-4454-845D-F3FC60281F94}" destId="{F62F388D-7CF6-4C64-8503-B7BAAF84918C}" srcOrd="3" destOrd="0" parTransId="{5FE40E98-6A9B-47F8-9767-69595E5D314D}" sibTransId="{EA01FD83-A649-4F2B-BAD7-C8E601A7FF97}"/>
    <dgm:cxn modelId="{0F98C7F1-9213-4DAA-9183-8B5520A50D2A}" type="presOf" srcId="{3F6DBFE1-0F40-438B-8C5C-651936C8D03E}" destId="{C849F0BC-950E-4289-A1F6-F6B3158C7701}" srcOrd="0" destOrd="0" presId="urn:microsoft.com/office/officeart/2005/8/layout/list1"/>
    <dgm:cxn modelId="{07498946-BFDA-4000-A0C4-3B1F66C96C44}" srcId="{8C29D689-7129-4805-91C7-54685CE39E73}" destId="{A3A4712F-3B4E-4EF7-BD9B-4EB950EF18C5}" srcOrd="0" destOrd="0" parTransId="{328220F6-01F5-42F4-A8D0-69B3C9DE12E1}" sibTransId="{E01D4037-C73B-4BB9-8FD7-751B24F3BD0B}"/>
    <dgm:cxn modelId="{57846DE9-C631-4254-90E0-A7D4898A22A7}" srcId="{BF88D97A-9B57-481B-A56D-220B7C8248E0}" destId="{5632CC2A-E863-4DBE-83C3-048681DA1A95}" srcOrd="2" destOrd="0" parTransId="{3563E6E5-9A12-4F99-91A1-18C05C6F7AA5}" sibTransId="{F8236569-6C24-4BE8-B533-DD939C249038}"/>
    <dgm:cxn modelId="{38420FED-1496-4CFF-9DC3-BD2307F0D368}" srcId="{ED02D244-BE65-428F-B4CC-893BC5ED6506}" destId="{35FFCF53-2EC2-46C7-99B6-5F1DD85AF150}" srcOrd="1" destOrd="0" parTransId="{6323CC63-B553-4767-8B25-7557049E480C}" sibTransId="{A11E0906-75B1-4950-BAE4-D33C5DF45D91}"/>
    <dgm:cxn modelId="{DB08B76F-27F7-44F2-9A57-C8E2F6A4C3E1}" type="presOf" srcId="{E5E0AEC2-42AF-4336-9C84-064D90289FF9}" destId="{879087FD-0577-4482-AB86-406C349A712D}" srcOrd="0" destOrd="0" presId="urn:microsoft.com/office/officeart/2005/8/layout/list1"/>
    <dgm:cxn modelId="{3C9ECFEB-468F-4DCA-AB1A-9E86290AFF39}" type="presOf" srcId="{8738B851-8868-483D-B118-EC521F93A943}" destId="{C849F0BC-950E-4289-A1F6-F6B3158C7701}" srcOrd="0" destOrd="2" presId="urn:microsoft.com/office/officeart/2005/8/layout/list1"/>
    <dgm:cxn modelId="{9A2DDF93-0025-4D96-9B7D-262BFA3CAC25}" type="presOf" srcId="{C52F44A9-A0C5-4D65-897D-C8D533A25759}" destId="{7588D4BA-BE7B-49A7-B089-4E6E4AAECF6B}" srcOrd="1" destOrd="0" presId="urn:microsoft.com/office/officeart/2005/8/layout/list1"/>
    <dgm:cxn modelId="{B81EAE41-6073-4A9A-90DA-A39A2913D84A}" srcId="{C52F44A9-A0C5-4D65-897D-C8D533A25759}" destId="{8D177BA6-D5C8-43EF-84CE-E6CCD054BE69}" srcOrd="2" destOrd="0" parTransId="{365C9898-6DF5-49B1-A5E3-D2D9B6D34B66}" sibTransId="{0F938DC7-E286-43EE-ACA6-9CA19E120E96}"/>
    <dgm:cxn modelId="{2BD6ACFB-5257-4E9D-BDDC-8D681E52FD58}" srcId="{C52F44A9-A0C5-4D65-897D-C8D533A25759}" destId="{9E30194A-BF2D-4544-BF19-D21434E59A65}" srcOrd="1" destOrd="0" parTransId="{BB0E8738-B4C8-4C04-A96E-D5597B10FA23}" sibTransId="{6463BE6F-ED8C-46E1-ACEE-BD6EFB3A8D0E}"/>
    <dgm:cxn modelId="{068CF718-BC71-422F-8A4A-79B7E892BD37}" srcId="{41F769F9-ACD1-4454-845D-F3FC60281F94}" destId="{ED02D244-BE65-428F-B4CC-893BC5ED6506}" srcOrd="2" destOrd="0" parTransId="{45F417E2-52F2-44BB-A3D4-3E19DB5859BD}" sibTransId="{930A7805-C4EB-4844-9EE4-FD99827DF9FA}"/>
    <dgm:cxn modelId="{4B797B97-9565-4778-B1AA-158AF298F1F7}" srcId="{BF88D97A-9B57-481B-A56D-220B7C8248E0}" destId="{E5E0AEC2-42AF-4336-9C84-064D90289FF9}" srcOrd="0" destOrd="0" parTransId="{59B45A57-6C58-4222-BF9D-5F5A7E6A21D1}" sibTransId="{0B55222F-99A8-4B6A-8EBD-7B26DA8E3EC7}"/>
    <dgm:cxn modelId="{81505CCF-5528-4877-A070-09744EC2B716}" type="presOf" srcId="{8C29D689-7129-4805-91C7-54685CE39E73}" destId="{0A803FA0-30E7-44FC-A85E-CE3F87C5F149}" srcOrd="0" destOrd="0" presId="urn:microsoft.com/office/officeart/2005/8/layout/list1"/>
    <dgm:cxn modelId="{C647F202-916A-43C3-94FC-D302AA02FD47}" type="presOf" srcId="{BF88D97A-9B57-481B-A56D-220B7C8248E0}" destId="{DD439E72-28C0-41FC-903E-4AB618BB1824}" srcOrd="0" destOrd="0" presId="urn:microsoft.com/office/officeart/2005/8/layout/list1"/>
    <dgm:cxn modelId="{730F9D68-D4CE-47F5-8C8F-C0E335465511}" type="presOf" srcId="{F62F388D-7CF6-4C64-8503-B7BAAF84918C}" destId="{42B7461A-A9EA-42FE-BA35-99477A78F2B1}" srcOrd="0" destOrd="0" presId="urn:microsoft.com/office/officeart/2005/8/layout/list1"/>
    <dgm:cxn modelId="{30115A3F-3B59-4309-9C1E-F1A342CA6D24}" srcId="{41F769F9-ACD1-4454-845D-F3FC60281F94}" destId="{BF88D97A-9B57-481B-A56D-220B7C8248E0}" srcOrd="1" destOrd="0" parTransId="{0522F07A-E472-44E5-AB72-2B184D725D83}" sibTransId="{D652026D-B111-4829-B013-24313374A252}"/>
    <dgm:cxn modelId="{67CD3729-CD1E-4D5C-A114-56062A8CB885}" type="presOf" srcId="{BF92A84D-C3AF-4248-B197-79E7357A30C7}" destId="{DE737781-3563-47BA-AA1B-18D2AD53E88D}" srcOrd="0" destOrd="0" presId="urn:microsoft.com/office/officeart/2005/8/layout/list1"/>
    <dgm:cxn modelId="{6778378B-4B47-4A0B-A37C-1C347AD9FAF6}" type="presOf" srcId="{F62F388D-7CF6-4C64-8503-B7BAAF84918C}" destId="{C32A4CBB-6D21-4FF5-9107-1F46F5D8642A}" srcOrd="1" destOrd="0" presId="urn:microsoft.com/office/officeart/2005/8/layout/list1"/>
    <dgm:cxn modelId="{A294628F-5533-427B-8238-0959007158F4}" type="presOf" srcId="{FC33A809-6CE6-4585-B32E-0D2AA7F2FD20}" destId="{C849F0BC-950E-4289-A1F6-F6B3158C7701}" srcOrd="0" destOrd="1" presId="urn:microsoft.com/office/officeart/2005/8/layout/list1"/>
    <dgm:cxn modelId="{F1149B01-6305-4F39-8C2B-B259930CFEBE}" srcId="{ED02D244-BE65-428F-B4CC-893BC5ED6506}" destId="{BF92A84D-C3AF-4248-B197-79E7357A30C7}" srcOrd="0" destOrd="0" parTransId="{25DC7401-121B-436F-AD4C-61B5BA0AB98E}" sibTransId="{142B6139-843A-48E4-AC43-643743FE7A37}"/>
    <dgm:cxn modelId="{4DFE11BC-4C87-4836-905F-0C231E7772EC}" type="presOf" srcId="{A3A4712F-3B4E-4EF7-BD9B-4EB950EF18C5}" destId="{2BA2883B-6A0B-4702-AC23-859AA1D290BA}" srcOrd="0" destOrd="0" presId="urn:microsoft.com/office/officeart/2005/8/layout/list1"/>
    <dgm:cxn modelId="{4AAB825E-5386-46C2-9C4C-364B81912D0A}" type="presOf" srcId="{5632CC2A-E863-4DBE-83C3-048681DA1A95}" destId="{879087FD-0577-4482-AB86-406C349A712D}" srcOrd="0" destOrd="2" presId="urn:microsoft.com/office/officeart/2005/8/layout/list1"/>
    <dgm:cxn modelId="{74664620-7D92-4566-B825-AF9FEA51465D}" type="presOf" srcId="{35FFCF53-2EC2-46C7-99B6-5F1DD85AF150}" destId="{DE737781-3563-47BA-AA1B-18D2AD53E88D}" srcOrd="0" destOrd="1" presId="urn:microsoft.com/office/officeart/2005/8/layout/list1"/>
    <dgm:cxn modelId="{13ADB743-E623-4BA6-B945-C6308F333BAF}" srcId="{41F769F9-ACD1-4454-845D-F3FC60281F94}" destId="{C52F44A9-A0C5-4D65-897D-C8D533A25759}" srcOrd="4" destOrd="0" parTransId="{3A549081-C947-4059-8EF4-15C221166D10}" sibTransId="{12BF09D7-4C58-440E-8720-1EC82C433DAF}"/>
    <dgm:cxn modelId="{DE2A684D-2083-4EB3-B029-21FC25E9241C}" srcId="{F62F388D-7CF6-4C64-8503-B7BAAF84918C}" destId="{3F6DBFE1-0F40-438B-8C5C-651936C8D03E}" srcOrd="0" destOrd="0" parTransId="{656FE5C9-47DB-47E0-98E2-B46A68467342}" sibTransId="{BB64467A-A2CA-4778-8E18-4DC51A08BCCF}"/>
    <dgm:cxn modelId="{C8EBE5C7-0CCE-4D61-B089-EF039AA50348}" type="presOf" srcId="{C52F44A9-A0C5-4D65-897D-C8D533A25759}" destId="{07D75224-26DC-443F-BF4A-9EA88FBA6F9E}" srcOrd="0" destOrd="0" presId="urn:microsoft.com/office/officeart/2005/8/layout/list1"/>
    <dgm:cxn modelId="{42610295-BE53-46D3-A8DD-E60BB7E9D41B}" type="presOf" srcId="{93ACCCCB-C785-4178-92C4-908CC3B6E32F}" destId="{CCB878EE-CD9B-46A8-A398-476029C76B04}" srcOrd="0" destOrd="0" presId="urn:microsoft.com/office/officeart/2005/8/layout/list1"/>
    <dgm:cxn modelId="{317AAA39-FE1D-4570-B52A-7E9EB68FF976}" type="presParOf" srcId="{24F284C7-CDED-40A1-8BB6-E477AFAE49F5}" destId="{D1F415B8-1E10-4CCF-8A5B-193F4E9AD6E1}" srcOrd="0" destOrd="0" presId="urn:microsoft.com/office/officeart/2005/8/layout/list1"/>
    <dgm:cxn modelId="{3A7E544B-F6F9-4AB3-8A39-618AB817AAD0}" type="presParOf" srcId="{D1F415B8-1E10-4CCF-8A5B-193F4E9AD6E1}" destId="{0A803FA0-30E7-44FC-A85E-CE3F87C5F149}" srcOrd="0" destOrd="0" presId="urn:microsoft.com/office/officeart/2005/8/layout/list1"/>
    <dgm:cxn modelId="{39235F9E-9389-4DC7-BB6D-BC14F5050C94}" type="presParOf" srcId="{D1F415B8-1E10-4CCF-8A5B-193F4E9AD6E1}" destId="{856699DC-38CA-44B2-9777-3C88C7112747}" srcOrd="1" destOrd="0" presId="urn:microsoft.com/office/officeart/2005/8/layout/list1"/>
    <dgm:cxn modelId="{1D4B6385-2FC1-45F1-AFDA-57BF35E5E9EC}" type="presParOf" srcId="{24F284C7-CDED-40A1-8BB6-E477AFAE49F5}" destId="{4592227C-8FEF-46BF-8E74-67E9E72B2718}" srcOrd="1" destOrd="0" presId="urn:microsoft.com/office/officeart/2005/8/layout/list1"/>
    <dgm:cxn modelId="{B3CFF377-E4A0-4675-85BC-1F52EA3C9BBF}" type="presParOf" srcId="{24F284C7-CDED-40A1-8BB6-E477AFAE49F5}" destId="{2BA2883B-6A0B-4702-AC23-859AA1D290BA}" srcOrd="2" destOrd="0" presId="urn:microsoft.com/office/officeart/2005/8/layout/list1"/>
    <dgm:cxn modelId="{230E7449-A896-4A20-B368-58257D4CB20A}" type="presParOf" srcId="{24F284C7-CDED-40A1-8BB6-E477AFAE49F5}" destId="{B368CCA6-2810-447E-B8ED-1973D22C6740}" srcOrd="3" destOrd="0" presId="urn:microsoft.com/office/officeart/2005/8/layout/list1"/>
    <dgm:cxn modelId="{84E9DFBD-E033-4E75-A239-9DCA586D4E12}" type="presParOf" srcId="{24F284C7-CDED-40A1-8BB6-E477AFAE49F5}" destId="{18D69015-DEC6-46F7-A23C-A7A4787B68B6}" srcOrd="4" destOrd="0" presId="urn:microsoft.com/office/officeart/2005/8/layout/list1"/>
    <dgm:cxn modelId="{43301340-322A-45CC-884E-2DB7B3B0E143}" type="presParOf" srcId="{18D69015-DEC6-46F7-A23C-A7A4787B68B6}" destId="{DD439E72-28C0-41FC-903E-4AB618BB1824}" srcOrd="0" destOrd="0" presId="urn:microsoft.com/office/officeart/2005/8/layout/list1"/>
    <dgm:cxn modelId="{80E7EB4B-6437-4E68-9AC8-E3640685D926}" type="presParOf" srcId="{18D69015-DEC6-46F7-A23C-A7A4787B68B6}" destId="{7CB2743B-897F-4FD6-817D-F3B0F57909A0}" srcOrd="1" destOrd="0" presId="urn:microsoft.com/office/officeart/2005/8/layout/list1"/>
    <dgm:cxn modelId="{24FE8430-1FEB-45EC-A827-F03719256798}" type="presParOf" srcId="{24F284C7-CDED-40A1-8BB6-E477AFAE49F5}" destId="{6181840D-AB05-445D-9D9D-16FB064F5EE7}" srcOrd="5" destOrd="0" presId="urn:microsoft.com/office/officeart/2005/8/layout/list1"/>
    <dgm:cxn modelId="{B813D50E-A8F9-4E77-9BCD-5D5D68C5FE5F}" type="presParOf" srcId="{24F284C7-CDED-40A1-8BB6-E477AFAE49F5}" destId="{879087FD-0577-4482-AB86-406C349A712D}" srcOrd="6" destOrd="0" presId="urn:microsoft.com/office/officeart/2005/8/layout/list1"/>
    <dgm:cxn modelId="{BDAC0C5D-B168-4B09-A8E5-4EA9EF8B2E2F}" type="presParOf" srcId="{24F284C7-CDED-40A1-8BB6-E477AFAE49F5}" destId="{17FF2A0F-0DAC-462A-BF3A-56EFBD9BD6D3}" srcOrd="7" destOrd="0" presId="urn:microsoft.com/office/officeart/2005/8/layout/list1"/>
    <dgm:cxn modelId="{EC547E7F-94EA-46D5-AC39-2786053D03EC}" type="presParOf" srcId="{24F284C7-CDED-40A1-8BB6-E477AFAE49F5}" destId="{6A1409BD-2D9D-4DBE-ADCE-29AC110B137D}" srcOrd="8" destOrd="0" presId="urn:microsoft.com/office/officeart/2005/8/layout/list1"/>
    <dgm:cxn modelId="{5D358976-2521-405C-B7CF-503A6536A689}" type="presParOf" srcId="{6A1409BD-2D9D-4DBE-ADCE-29AC110B137D}" destId="{A8181F84-610D-4B3F-A084-2E54D8BEFC23}" srcOrd="0" destOrd="0" presId="urn:microsoft.com/office/officeart/2005/8/layout/list1"/>
    <dgm:cxn modelId="{DA6725B5-2FF6-43CE-A548-D12A65CECA12}" type="presParOf" srcId="{6A1409BD-2D9D-4DBE-ADCE-29AC110B137D}" destId="{F62CE39F-EED3-442B-A459-647173FA59D4}" srcOrd="1" destOrd="0" presId="urn:microsoft.com/office/officeart/2005/8/layout/list1"/>
    <dgm:cxn modelId="{2CFB5FFF-EE95-4824-ACC6-91D71A3D7B30}" type="presParOf" srcId="{24F284C7-CDED-40A1-8BB6-E477AFAE49F5}" destId="{7066A04A-C42E-45A9-8531-935FEEA4D99C}" srcOrd="9" destOrd="0" presId="urn:microsoft.com/office/officeart/2005/8/layout/list1"/>
    <dgm:cxn modelId="{12A22C60-1021-46DE-86F0-4EF61C123978}" type="presParOf" srcId="{24F284C7-CDED-40A1-8BB6-E477AFAE49F5}" destId="{DE737781-3563-47BA-AA1B-18D2AD53E88D}" srcOrd="10" destOrd="0" presId="urn:microsoft.com/office/officeart/2005/8/layout/list1"/>
    <dgm:cxn modelId="{7F2E1895-0BEA-4228-A502-2C78A6AA6442}" type="presParOf" srcId="{24F284C7-CDED-40A1-8BB6-E477AFAE49F5}" destId="{26C8BC3D-F8AC-4F08-AF09-DB07E1835961}" srcOrd="11" destOrd="0" presId="urn:microsoft.com/office/officeart/2005/8/layout/list1"/>
    <dgm:cxn modelId="{B56CE34D-D395-4D32-88ED-4632A7FBBBA3}" type="presParOf" srcId="{24F284C7-CDED-40A1-8BB6-E477AFAE49F5}" destId="{9182BB44-6A71-4D23-A708-7816893EF45B}" srcOrd="12" destOrd="0" presId="urn:microsoft.com/office/officeart/2005/8/layout/list1"/>
    <dgm:cxn modelId="{47B35ED0-866D-47C8-AA8C-8EF2B341E441}" type="presParOf" srcId="{9182BB44-6A71-4D23-A708-7816893EF45B}" destId="{42B7461A-A9EA-42FE-BA35-99477A78F2B1}" srcOrd="0" destOrd="0" presId="urn:microsoft.com/office/officeart/2005/8/layout/list1"/>
    <dgm:cxn modelId="{F4D0BB3A-BEA4-425C-AFD5-0889866EF7F9}" type="presParOf" srcId="{9182BB44-6A71-4D23-A708-7816893EF45B}" destId="{C32A4CBB-6D21-4FF5-9107-1F46F5D8642A}" srcOrd="1" destOrd="0" presId="urn:microsoft.com/office/officeart/2005/8/layout/list1"/>
    <dgm:cxn modelId="{D0CC52EB-CE7A-4EF6-9ADD-2BE1BAC92770}" type="presParOf" srcId="{24F284C7-CDED-40A1-8BB6-E477AFAE49F5}" destId="{6DE902D7-6763-4197-8917-CE2C6035B14C}" srcOrd="13" destOrd="0" presId="urn:microsoft.com/office/officeart/2005/8/layout/list1"/>
    <dgm:cxn modelId="{374C017D-5E31-4735-9B67-E6BB955E5D15}" type="presParOf" srcId="{24F284C7-CDED-40A1-8BB6-E477AFAE49F5}" destId="{C849F0BC-950E-4289-A1F6-F6B3158C7701}" srcOrd="14" destOrd="0" presId="urn:microsoft.com/office/officeart/2005/8/layout/list1"/>
    <dgm:cxn modelId="{67EC137D-C07D-4528-9F3A-31177241FDDA}" type="presParOf" srcId="{24F284C7-CDED-40A1-8BB6-E477AFAE49F5}" destId="{A5973DCD-AB26-4CAB-8CE9-AA80F318B435}" srcOrd="15" destOrd="0" presId="urn:microsoft.com/office/officeart/2005/8/layout/list1"/>
    <dgm:cxn modelId="{2EAF44DC-D1F2-4D93-8358-630EC6323651}" type="presParOf" srcId="{24F284C7-CDED-40A1-8BB6-E477AFAE49F5}" destId="{FC451D8D-0FA8-4386-B94D-A2CC4F924A8F}" srcOrd="16" destOrd="0" presId="urn:microsoft.com/office/officeart/2005/8/layout/list1"/>
    <dgm:cxn modelId="{4F9BFDCA-7A83-48E8-96D9-B5C30C4A3D78}" type="presParOf" srcId="{FC451D8D-0FA8-4386-B94D-A2CC4F924A8F}" destId="{07D75224-26DC-443F-BF4A-9EA88FBA6F9E}" srcOrd="0" destOrd="0" presId="urn:microsoft.com/office/officeart/2005/8/layout/list1"/>
    <dgm:cxn modelId="{3D8B633F-5394-4CEE-976A-53452489873C}" type="presParOf" srcId="{FC451D8D-0FA8-4386-B94D-A2CC4F924A8F}" destId="{7588D4BA-BE7B-49A7-B089-4E6E4AAECF6B}" srcOrd="1" destOrd="0" presId="urn:microsoft.com/office/officeart/2005/8/layout/list1"/>
    <dgm:cxn modelId="{F03D22D6-3D85-4B10-B621-B57142C15AC6}" type="presParOf" srcId="{24F284C7-CDED-40A1-8BB6-E477AFAE49F5}" destId="{C6ED9497-6B30-46AE-A487-6628FFCA29B1}" srcOrd="17" destOrd="0" presId="urn:microsoft.com/office/officeart/2005/8/layout/list1"/>
    <dgm:cxn modelId="{FC62792E-80DF-4ADD-B8EE-03E9E053B1B0}" type="presParOf" srcId="{24F284C7-CDED-40A1-8BB6-E477AFAE49F5}" destId="{CCB878EE-CD9B-46A8-A398-476029C76B0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98CB3A-D7EC-4D1A-92D1-527F4E4B5181}" type="doc">
      <dgm:prSet loTypeId="urn:microsoft.com/office/officeart/2009/3/layout/StepUpProcess" loCatId="process" qsTypeId="urn:microsoft.com/office/officeart/2005/8/quickstyle/simple2" qsCatId="simple" csTypeId="urn:microsoft.com/office/officeart/2005/8/colors/colorful4" csCatId="colorful" phldr="1"/>
      <dgm:spPr/>
    </dgm:pt>
    <dgm:pt modelId="{17FFDE69-BF5F-4280-AB4B-30B708113253}">
      <dgm:prSet phldrT="[Metin]" custT="1"/>
      <dgm:spPr/>
      <dgm:t>
        <a:bodyPr/>
        <a:lstStyle/>
        <a:p>
          <a:r>
            <a:rPr lang="tr-TR" sz="1200" dirty="0" smtClean="0">
              <a:latin typeface="Calibri" pitchFamily="34" charset="0"/>
              <a:cs typeface="Calibri" pitchFamily="34" charset="0"/>
            </a:rPr>
            <a:t>Donanım ihalesi biten </a:t>
          </a:r>
          <a:r>
            <a:rPr lang="tr-TR" sz="1200" dirty="0" smtClean="0">
              <a:latin typeface="Calibri" pitchFamily="34" charset="0"/>
              <a:cs typeface="Calibri" pitchFamily="34" charset="0"/>
            </a:rPr>
            <a:t>3.657 </a:t>
          </a:r>
          <a:r>
            <a:rPr lang="tr-TR" sz="1200" dirty="0" smtClean="0">
              <a:latin typeface="Calibri" pitchFamily="34" charset="0"/>
              <a:cs typeface="Calibri" pitchFamily="34" charset="0"/>
            </a:rPr>
            <a:t>ortaöğretim okullarında görevli tüm öğretmenlerin eğitimlerinin bitirilmesi</a:t>
          </a:r>
          <a:endParaRPr lang="tr-TR" sz="1200" dirty="0">
            <a:latin typeface="Calibri" pitchFamily="34" charset="0"/>
            <a:cs typeface="Calibri" pitchFamily="34" charset="0"/>
          </a:endParaRPr>
        </a:p>
      </dgm:t>
    </dgm:pt>
    <dgm:pt modelId="{3937E8FA-8DA1-4507-BAF8-1CB7914801B1}" type="parTrans" cxnId="{6128EF98-9C3D-4440-BCC1-CFA17F4B9FC5}">
      <dgm:prSet/>
      <dgm:spPr/>
      <dgm:t>
        <a:bodyPr/>
        <a:lstStyle/>
        <a:p>
          <a:endParaRPr lang="tr-TR" sz="1400"/>
        </a:p>
      </dgm:t>
    </dgm:pt>
    <dgm:pt modelId="{AA2BA328-85F2-4310-A266-4817C4D0F77D}" type="sibTrans" cxnId="{6128EF98-9C3D-4440-BCC1-CFA17F4B9FC5}">
      <dgm:prSet/>
      <dgm:spPr/>
      <dgm:t>
        <a:bodyPr/>
        <a:lstStyle/>
        <a:p>
          <a:endParaRPr lang="tr-TR" sz="1400"/>
        </a:p>
      </dgm:t>
    </dgm:pt>
    <dgm:pt modelId="{FB29EF3F-0F30-4992-86ED-DE7E6510E653}">
      <dgm:prSet custT="1"/>
      <dgm:spPr/>
      <dgm:t>
        <a:bodyPr/>
        <a:lstStyle/>
        <a:p>
          <a:r>
            <a:rPr lang="tr-TR" sz="1200" dirty="0" smtClean="0">
              <a:latin typeface="Calibri" pitchFamily="34" charset="0"/>
              <a:cs typeface="Calibri" pitchFamily="34" charset="0"/>
            </a:rPr>
            <a:t>Mahalli yapılan eğitimlerin izleme </a:t>
          </a:r>
          <a:r>
            <a:rPr lang="tr-TR" sz="1200" dirty="0" smtClean="0">
              <a:latin typeface="Calibri" pitchFamily="34" charset="0"/>
              <a:cs typeface="Calibri" pitchFamily="34" charset="0"/>
            </a:rPr>
            <a:t>ve değerlendirmelerinin </a:t>
          </a:r>
          <a:r>
            <a:rPr lang="tr-TR" sz="1200" dirty="0" smtClean="0">
              <a:latin typeface="Calibri" pitchFamily="34" charset="0"/>
              <a:cs typeface="Calibri" pitchFamily="34" charset="0"/>
            </a:rPr>
            <a:t>yapılması</a:t>
          </a:r>
          <a:endParaRPr lang="tr-TR" sz="1200" dirty="0">
            <a:latin typeface="Calibri" pitchFamily="34" charset="0"/>
            <a:cs typeface="Calibri" pitchFamily="34" charset="0"/>
          </a:endParaRPr>
        </a:p>
      </dgm:t>
    </dgm:pt>
    <dgm:pt modelId="{01ABBC3D-FCDB-4E01-ADAB-0829BB101393}" type="parTrans" cxnId="{BD188CA9-08F6-49E0-9AE1-E151028751C3}">
      <dgm:prSet/>
      <dgm:spPr/>
      <dgm:t>
        <a:bodyPr/>
        <a:lstStyle/>
        <a:p>
          <a:endParaRPr lang="tr-TR" sz="1400"/>
        </a:p>
      </dgm:t>
    </dgm:pt>
    <dgm:pt modelId="{384741E6-13A2-461D-92CE-83F5645DA0A7}" type="sibTrans" cxnId="{BD188CA9-08F6-49E0-9AE1-E151028751C3}">
      <dgm:prSet/>
      <dgm:spPr/>
      <dgm:t>
        <a:bodyPr/>
        <a:lstStyle/>
        <a:p>
          <a:endParaRPr lang="tr-TR" sz="1400"/>
        </a:p>
      </dgm:t>
    </dgm:pt>
    <dgm:pt modelId="{EE5B5730-9E64-4EC4-8A7B-940D4AA6B1F1}">
      <dgm:prSet phldrT="[Metin]" custT="1"/>
      <dgm:spPr/>
      <dgm:t>
        <a:bodyPr/>
        <a:lstStyle/>
        <a:p>
          <a:r>
            <a:rPr lang="tr-TR" sz="1200" dirty="0" smtClean="0">
              <a:latin typeface="Calibri" pitchFamily="34" charset="0"/>
              <a:cs typeface="Calibri" pitchFamily="34" charset="0"/>
            </a:rPr>
            <a:t>Eğitmen eğitimlerinin tamamlanması</a:t>
          </a:r>
          <a:endParaRPr lang="tr-TR" sz="1200" dirty="0">
            <a:latin typeface="Calibri" pitchFamily="34" charset="0"/>
            <a:cs typeface="Calibri" pitchFamily="34" charset="0"/>
          </a:endParaRPr>
        </a:p>
      </dgm:t>
    </dgm:pt>
    <dgm:pt modelId="{7A145AA6-4319-4B8A-8D25-637D937A1FF0}" type="parTrans" cxnId="{D7CED712-D9F8-4C0D-8DA3-FDC406731F9C}">
      <dgm:prSet/>
      <dgm:spPr/>
      <dgm:t>
        <a:bodyPr/>
        <a:lstStyle/>
        <a:p>
          <a:endParaRPr lang="tr-TR" sz="1400"/>
        </a:p>
      </dgm:t>
    </dgm:pt>
    <dgm:pt modelId="{F2F104A0-DE12-4878-9F52-D939F115414E}" type="sibTrans" cxnId="{D7CED712-D9F8-4C0D-8DA3-FDC406731F9C}">
      <dgm:prSet/>
      <dgm:spPr/>
      <dgm:t>
        <a:bodyPr/>
        <a:lstStyle/>
        <a:p>
          <a:endParaRPr lang="tr-TR" sz="1400"/>
        </a:p>
      </dgm:t>
    </dgm:pt>
    <dgm:pt modelId="{7CB8169E-1336-4917-AF80-F39B10467EB6}">
      <dgm:prSet custT="1"/>
      <dgm:spPr/>
      <dgm:t>
        <a:bodyPr/>
        <a:lstStyle/>
        <a:p>
          <a:r>
            <a:rPr lang="tr-TR" sz="1200" dirty="0" smtClean="0">
              <a:latin typeface="Calibri" pitchFamily="34" charset="0"/>
              <a:cs typeface="Calibri" pitchFamily="34" charset="0"/>
            </a:rPr>
            <a:t>Eğitimlerin uzaktan ve karma eğitim yöntemi olarak yürütülmesi</a:t>
          </a:r>
          <a:endParaRPr lang="tr-TR" sz="1200" dirty="0">
            <a:latin typeface="Calibri" pitchFamily="34" charset="0"/>
            <a:cs typeface="Calibri" pitchFamily="34" charset="0"/>
          </a:endParaRPr>
        </a:p>
      </dgm:t>
    </dgm:pt>
    <dgm:pt modelId="{EE6BEA03-F1CB-4CE0-945C-4CE531D60F84}" type="parTrans" cxnId="{D308E4CA-2549-4CFD-AAAC-40282401A8E8}">
      <dgm:prSet/>
      <dgm:spPr/>
      <dgm:t>
        <a:bodyPr/>
        <a:lstStyle/>
        <a:p>
          <a:endParaRPr lang="tr-TR" sz="1400"/>
        </a:p>
      </dgm:t>
    </dgm:pt>
    <dgm:pt modelId="{F09F2A10-F5B0-4743-A774-E030569D09DD}" type="sibTrans" cxnId="{D308E4CA-2549-4CFD-AAAC-40282401A8E8}">
      <dgm:prSet/>
      <dgm:spPr/>
      <dgm:t>
        <a:bodyPr/>
        <a:lstStyle/>
        <a:p>
          <a:endParaRPr lang="tr-TR" sz="1400"/>
        </a:p>
      </dgm:t>
    </dgm:pt>
    <dgm:pt modelId="{12C36BE2-E4CF-4D35-B54E-140A778CEB87}" type="pres">
      <dgm:prSet presAssocID="{2698CB3A-D7EC-4D1A-92D1-527F4E4B5181}" presName="rootnode" presStyleCnt="0">
        <dgm:presLayoutVars>
          <dgm:chMax/>
          <dgm:chPref/>
          <dgm:dir/>
          <dgm:animLvl val="lvl"/>
        </dgm:presLayoutVars>
      </dgm:prSet>
      <dgm:spPr/>
    </dgm:pt>
    <dgm:pt modelId="{03143DCC-B318-4A3F-9DB0-180382B6B018}" type="pres">
      <dgm:prSet presAssocID="{EE5B5730-9E64-4EC4-8A7B-940D4AA6B1F1}" presName="composite" presStyleCnt="0"/>
      <dgm:spPr/>
    </dgm:pt>
    <dgm:pt modelId="{E924321F-7519-40FA-B493-1B7A38CFFCF5}" type="pres">
      <dgm:prSet presAssocID="{EE5B5730-9E64-4EC4-8A7B-940D4AA6B1F1}" presName="LShape" presStyleLbl="alignNode1" presStyleIdx="0" presStyleCnt="7"/>
      <dgm:spPr/>
    </dgm:pt>
    <dgm:pt modelId="{73C371E0-9136-4442-A466-71556006D1AF}" type="pres">
      <dgm:prSet presAssocID="{EE5B5730-9E64-4EC4-8A7B-940D4AA6B1F1}" presName="ParentText" presStyleLbl="revTx" presStyleIdx="0" presStyleCnt="4">
        <dgm:presLayoutVars>
          <dgm:chMax val="0"/>
          <dgm:chPref val="0"/>
          <dgm:bulletEnabled val="1"/>
        </dgm:presLayoutVars>
      </dgm:prSet>
      <dgm:spPr/>
      <dgm:t>
        <a:bodyPr/>
        <a:lstStyle/>
        <a:p>
          <a:endParaRPr lang="tr-TR"/>
        </a:p>
      </dgm:t>
    </dgm:pt>
    <dgm:pt modelId="{61B704C4-5F54-4416-BC3B-AA31B6BAC793}" type="pres">
      <dgm:prSet presAssocID="{EE5B5730-9E64-4EC4-8A7B-940D4AA6B1F1}" presName="Triangle" presStyleLbl="alignNode1" presStyleIdx="1" presStyleCnt="7"/>
      <dgm:spPr/>
    </dgm:pt>
    <dgm:pt modelId="{227AE134-BBBA-4418-BE0D-E6039CD678EC}" type="pres">
      <dgm:prSet presAssocID="{F2F104A0-DE12-4878-9F52-D939F115414E}" presName="sibTrans" presStyleCnt="0"/>
      <dgm:spPr/>
    </dgm:pt>
    <dgm:pt modelId="{EA706DFA-A34C-47AF-A7D1-D1FF15B0DCDB}" type="pres">
      <dgm:prSet presAssocID="{F2F104A0-DE12-4878-9F52-D939F115414E}" presName="space" presStyleCnt="0"/>
      <dgm:spPr/>
    </dgm:pt>
    <dgm:pt modelId="{01C4DE33-092C-4931-A5F4-77A06E50B363}" type="pres">
      <dgm:prSet presAssocID="{17FFDE69-BF5F-4280-AB4B-30B708113253}" presName="composite" presStyleCnt="0"/>
      <dgm:spPr/>
    </dgm:pt>
    <dgm:pt modelId="{F2922221-2F91-4DF9-9C42-2B98BBCB1850}" type="pres">
      <dgm:prSet presAssocID="{17FFDE69-BF5F-4280-AB4B-30B708113253}" presName="LShape" presStyleLbl="alignNode1" presStyleIdx="2" presStyleCnt="7"/>
      <dgm:spPr/>
    </dgm:pt>
    <dgm:pt modelId="{574567F5-34F2-4E8A-BFAA-B148E5112655}" type="pres">
      <dgm:prSet presAssocID="{17FFDE69-BF5F-4280-AB4B-30B708113253}" presName="ParentText" presStyleLbl="revTx" presStyleIdx="1" presStyleCnt="4">
        <dgm:presLayoutVars>
          <dgm:chMax val="0"/>
          <dgm:chPref val="0"/>
          <dgm:bulletEnabled val="1"/>
        </dgm:presLayoutVars>
      </dgm:prSet>
      <dgm:spPr/>
      <dgm:t>
        <a:bodyPr/>
        <a:lstStyle/>
        <a:p>
          <a:endParaRPr lang="tr-TR"/>
        </a:p>
      </dgm:t>
    </dgm:pt>
    <dgm:pt modelId="{5E57A8AE-4E57-4FC1-86E4-8A2B793990CB}" type="pres">
      <dgm:prSet presAssocID="{17FFDE69-BF5F-4280-AB4B-30B708113253}" presName="Triangle" presStyleLbl="alignNode1" presStyleIdx="3" presStyleCnt="7"/>
      <dgm:spPr/>
    </dgm:pt>
    <dgm:pt modelId="{D9B2B005-929F-472F-AB12-507B6CD5DF3B}" type="pres">
      <dgm:prSet presAssocID="{AA2BA328-85F2-4310-A266-4817C4D0F77D}" presName="sibTrans" presStyleCnt="0"/>
      <dgm:spPr/>
    </dgm:pt>
    <dgm:pt modelId="{3D05B62E-826B-44D7-BFFE-B750B7BBAD2D}" type="pres">
      <dgm:prSet presAssocID="{AA2BA328-85F2-4310-A266-4817C4D0F77D}" presName="space" presStyleCnt="0"/>
      <dgm:spPr/>
    </dgm:pt>
    <dgm:pt modelId="{6262E03E-49CA-4135-A7D3-13148A1996BE}" type="pres">
      <dgm:prSet presAssocID="{FB29EF3F-0F30-4992-86ED-DE7E6510E653}" presName="composite" presStyleCnt="0"/>
      <dgm:spPr/>
    </dgm:pt>
    <dgm:pt modelId="{DBED5599-C414-4F81-A868-B7B1B6E3257C}" type="pres">
      <dgm:prSet presAssocID="{FB29EF3F-0F30-4992-86ED-DE7E6510E653}" presName="LShape" presStyleLbl="alignNode1" presStyleIdx="4" presStyleCnt="7"/>
      <dgm:spPr/>
    </dgm:pt>
    <dgm:pt modelId="{05DA3629-79D1-4D15-A6C4-D323C4452176}" type="pres">
      <dgm:prSet presAssocID="{FB29EF3F-0F30-4992-86ED-DE7E6510E653}" presName="ParentText" presStyleLbl="revTx" presStyleIdx="2" presStyleCnt="4">
        <dgm:presLayoutVars>
          <dgm:chMax val="0"/>
          <dgm:chPref val="0"/>
          <dgm:bulletEnabled val="1"/>
        </dgm:presLayoutVars>
      </dgm:prSet>
      <dgm:spPr/>
      <dgm:t>
        <a:bodyPr/>
        <a:lstStyle/>
        <a:p>
          <a:endParaRPr lang="tr-TR"/>
        </a:p>
      </dgm:t>
    </dgm:pt>
    <dgm:pt modelId="{7B6C4294-26CF-4F6F-A9CD-B41F13E5195B}" type="pres">
      <dgm:prSet presAssocID="{FB29EF3F-0F30-4992-86ED-DE7E6510E653}" presName="Triangle" presStyleLbl="alignNode1" presStyleIdx="5" presStyleCnt="7"/>
      <dgm:spPr/>
    </dgm:pt>
    <dgm:pt modelId="{4D612A64-E63A-45B5-96AF-1D7D747D96BC}" type="pres">
      <dgm:prSet presAssocID="{384741E6-13A2-461D-92CE-83F5645DA0A7}" presName="sibTrans" presStyleCnt="0"/>
      <dgm:spPr/>
    </dgm:pt>
    <dgm:pt modelId="{A810F2F9-3B9E-4C53-9D4F-0DADD1DC9B23}" type="pres">
      <dgm:prSet presAssocID="{384741E6-13A2-461D-92CE-83F5645DA0A7}" presName="space" presStyleCnt="0"/>
      <dgm:spPr/>
    </dgm:pt>
    <dgm:pt modelId="{126C36F1-813A-423C-BE27-B9C11E9FA9EB}" type="pres">
      <dgm:prSet presAssocID="{7CB8169E-1336-4917-AF80-F39B10467EB6}" presName="composite" presStyleCnt="0"/>
      <dgm:spPr/>
    </dgm:pt>
    <dgm:pt modelId="{9A5D9BC7-9929-4565-9C13-4253168A927C}" type="pres">
      <dgm:prSet presAssocID="{7CB8169E-1336-4917-AF80-F39B10467EB6}" presName="LShape" presStyleLbl="alignNode1" presStyleIdx="6" presStyleCnt="7"/>
      <dgm:spPr/>
    </dgm:pt>
    <dgm:pt modelId="{7B8E1A41-9D06-4D39-908E-4C98FE7ACBE3}" type="pres">
      <dgm:prSet presAssocID="{7CB8169E-1336-4917-AF80-F39B10467EB6}" presName="ParentText" presStyleLbl="revTx" presStyleIdx="3" presStyleCnt="4">
        <dgm:presLayoutVars>
          <dgm:chMax val="0"/>
          <dgm:chPref val="0"/>
          <dgm:bulletEnabled val="1"/>
        </dgm:presLayoutVars>
      </dgm:prSet>
      <dgm:spPr/>
      <dgm:t>
        <a:bodyPr/>
        <a:lstStyle/>
        <a:p>
          <a:endParaRPr lang="tr-TR"/>
        </a:p>
      </dgm:t>
    </dgm:pt>
  </dgm:ptLst>
  <dgm:cxnLst>
    <dgm:cxn modelId="{6128EF98-9C3D-4440-BCC1-CFA17F4B9FC5}" srcId="{2698CB3A-D7EC-4D1A-92D1-527F4E4B5181}" destId="{17FFDE69-BF5F-4280-AB4B-30B708113253}" srcOrd="1" destOrd="0" parTransId="{3937E8FA-8DA1-4507-BAF8-1CB7914801B1}" sibTransId="{AA2BA328-85F2-4310-A266-4817C4D0F77D}"/>
    <dgm:cxn modelId="{AB206573-A6F9-4467-ACE4-123059A04664}" type="presOf" srcId="{7CB8169E-1336-4917-AF80-F39B10467EB6}" destId="{7B8E1A41-9D06-4D39-908E-4C98FE7ACBE3}" srcOrd="0" destOrd="0" presId="urn:microsoft.com/office/officeart/2009/3/layout/StepUpProcess"/>
    <dgm:cxn modelId="{798ECFDD-48D7-40BF-AB25-505E2B2988E2}" type="presOf" srcId="{2698CB3A-D7EC-4D1A-92D1-527F4E4B5181}" destId="{12C36BE2-E4CF-4D35-B54E-140A778CEB87}" srcOrd="0" destOrd="0" presId="urn:microsoft.com/office/officeart/2009/3/layout/StepUpProcess"/>
    <dgm:cxn modelId="{A8C0EA16-222F-450A-B4B0-8CEA1830ECD4}" type="presOf" srcId="{FB29EF3F-0F30-4992-86ED-DE7E6510E653}" destId="{05DA3629-79D1-4D15-A6C4-D323C4452176}" srcOrd="0" destOrd="0" presId="urn:microsoft.com/office/officeart/2009/3/layout/StepUpProcess"/>
    <dgm:cxn modelId="{84078875-E8AC-4511-8B98-1034B0AFB1B0}" type="presOf" srcId="{17FFDE69-BF5F-4280-AB4B-30B708113253}" destId="{574567F5-34F2-4E8A-BFAA-B148E5112655}" srcOrd="0" destOrd="0" presId="urn:microsoft.com/office/officeart/2009/3/layout/StepUpProcess"/>
    <dgm:cxn modelId="{BD188CA9-08F6-49E0-9AE1-E151028751C3}" srcId="{2698CB3A-D7EC-4D1A-92D1-527F4E4B5181}" destId="{FB29EF3F-0F30-4992-86ED-DE7E6510E653}" srcOrd="2" destOrd="0" parTransId="{01ABBC3D-FCDB-4E01-ADAB-0829BB101393}" sibTransId="{384741E6-13A2-461D-92CE-83F5645DA0A7}"/>
    <dgm:cxn modelId="{D308E4CA-2549-4CFD-AAAC-40282401A8E8}" srcId="{2698CB3A-D7EC-4D1A-92D1-527F4E4B5181}" destId="{7CB8169E-1336-4917-AF80-F39B10467EB6}" srcOrd="3" destOrd="0" parTransId="{EE6BEA03-F1CB-4CE0-945C-4CE531D60F84}" sibTransId="{F09F2A10-F5B0-4743-A774-E030569D09DD}"/>
    <dgm:cxn modelId="{D7CED712-D9F8-4C0D-8DA3-FDC406731F9C}" srcId="{2698CB3A-D7EC-4D1A-92D1-527F4E4B5181}" destId="{EE5B5730-9E64-4EC4-8A7B-940D4AA6B1F1}" srcOrd="0" destOrd="0" parTransId="{7A145AA6-4319-4B8A-8D25-637D937A1FF0}" sibTransId="{F2F104A0-DE12-4878-9F52-D939F115414E}"/>
    <dgm:cxn modelId="{019AAF1B-895A-42A5-A229-DDC555371C2E}" type="presOf" srcId="{EE5B5730-9E64-4EC4-8A7B-940D4AA6B1F1}" destId="{73C371E0-9136-4442-A466-71556006D1AF}" srcOrd="0" destOrd="0" presId="urn:microsoft.com/office/officeart/2009/3/layout/StepUpProcess"/>
    <dgm:cxn modelId="{246026BB-013D-43AB-9A0C-97DA9310D5F9}" type="presParOf" srcId="{12C36BE2-E4CF-4D35-B54E-140A778CEB87}" destId="{03143DCC-B318-4A3F-9DB0-180382B6B018}" srcOrd="0" destOrd="0" presId="urn:microsoft.com/office/officeart/2009/3/layout/StepUpProcess"/>
    <dgm:cxn modelId="{B37A2B6D-D3A0-406A-A566-049BCD3D1D4C}" type="presParOf" srcId="{03143DCC-B318-4A3F-9DB0-180382B6B018}" destId="{E924321F-7519-40FA-B493-1B7A38CFFCF5}" srcOrd="0" destOrd="0" presId="urn:microsoft.com/office/officeart/2009/3/layout/StepUpProcess"/>
    <dgm:cxn modelId="{D2A0CB22-AE9B-431F-8AEE-CF12656D0FB8}" type="presParOf" srcId="{03143DCC-B318-4A3F-9DB0-180382B6B018}" destId="{73C371E0-9136-4442-A466-71556006D1AF}" srcOrd="1" destOrd="0" presId="urn:microsoft.com/office/officeart/2009/3/layout/StepUpProcess"/>
    <dgm:cxn modelId="{7CB29D25-2AC0-4700-A8E8-26AF9AAD3CF6}" type="presParOf" srcId="{03143DCC-B318-4A3F-9DB0-180382B6B018}" destId="{61B704C4-5F54-4416-BC3B-AA31B6BAC793}" srcOrd="2" destOrd="0" presId="urn:microsoft.com/office/officeart/2009/3/layout/StepUpProcess"/>
    <dgm:cxn modelId="{EF94C70F-C8DE-45BD-A108-C983C2DE2417}" type="presParOf" srcId="{12C36BE2-E4CF-4D35-B54E-140A778CEB87}" destId="{227AE134-BBBA-4418-BE0D-E6039CD678EC}" srcOrd="1" destOrd="0" presId="urn:microsoft.com/office/officeart/2009/3/layout/StepUpProcess"/>
    <dgm:cxn modelId="{2D240689-11D3-4212-B2A0-46990E5D4B7C}" type="presParOf" srcId="{227AE134-BBBA-4418-BE0D-E6039CD678EC}" destId="{EA706DFA-A34C-47AF-A7D1-D1FF15B0DCDB}" srcOrd="0" destOrd="0" presId="urn:microsoft.com/office/officeart/2009/3/layout/StepUpProcess"/>
    <dgm:cxn modelId="{8C955B0D-8287-4511-B846-E69A88A56529}" type="presParOf" srcId="{12C36BE2-E4CF-4D35-B54E-140A778CEB87}" destId="{01C4DE33-092C-4931-A5F4-77A06E50B363}" srcOrd="2" destOrd="0" presId="urn:microsoft.com/office/officeart/2009/3/layout/StepUpProcess"/>
    <dgm:cxn modelId="{1CEBB8E9-69AF-4371-AAF7-0AB4C19BA3F3}" type="presParOf" srcId="{01C4DE33-092C-4931-A5F4-77A06E50B363}" destId="{F2922221-2F91-4DF9-9C42-2B98BBCB1850}" srcOrd="0" destOrd="0" presId="urn:microsoft.com/office/officeart/2009/3/layout/StepUpProcess"/>
    <dgm:cxn modelId="{BA7FD27C-73D6-426A-994E-10181FD80F3B}" type="presParOf" srcId="{01C4DE33-092C-4931-A5F4-77A06E50B363}" destId="{574567F5-34F2-4E8A-BFAA-B148E5112655}" srcOrd="1" destOrd="0" presId="urn:microsoft.com/office/officeart/2009/3/layout/StepUpProcess"/>
    <dgm:cxn modelId="{F1C599AC-556D-4FF5-89C1-655BCDFFAEFD}" type="presParOf" srcId="{01C4DE33-092C-4931-A5F4-77A06E50B363}" destId="{5E57A8AE-4E57-4FC1-86E4-8A2B793990CB}" srcOrd="2" destOrd="0" presId="urn:microsoft.com/office/officeart/2009/3/layout/StepUpProcess"/>
    <dgm:cxn modelId="{4EF56765-05D2-4E59-8A00-094C73755A68}" type="presParOf" srcId="{12C36BE2-E4CF-4D35-B54E-140A778CEB87}" destId="{D9B2B005-929F-472F-AB12-507B6CD5DF3B}" srcOrd="3" destOrd="0" presId="urn:microsoft.com/office/officeart/2009/3/layout/StepUpProcess"/>
    <dgm:cxn modelId="{18C889C9-3CAB-4BE0-99A4-E6DC6FE71B5E}" type="presParOf" srcId="{D9B2B005-929F-472F-AB12-507B6CD5DF3B}" destId="{3D05B62E-826B-44D7-BFFE-B750B7BBAD2D}" srcOrd="0" destOrd="0" presId="urn:microsoft.com/office/officeart/2009/3/layout/StepUpProcess"/>
    <dgm:cxn modelId="{D47758CE-4BE3-47FB-A43E-48A5BA3AC407}" type="presParOf" srcId="{12C36BE2-E4CF-4D35-B54E-140A778CEB87}" destId="{6262E03E-49CA-4135-A7D3-13148A1996BE}" srcOrd="4" destOrd="0" presId="urn:microsoft.com/office/officeart/2009/3/layout/StepUpProcess"/>
    <dgm:cxn modelId="{19270546-034C-4EDB-B766-512FF7751B4E}" type="presParOf" srcId="{6262E03E-49CA-4135-A7D3-13148A1996BE}" destId="{DBED5599-C414-4F81-A868-B7B1B6E3257C}" srcOrd="0" destOrd="0" presId="urn:microsoft.com/office/officeart/2009/3/layout/StepUpProcess"/>
    <dgm:cxn modelId="{F4A2C86E-8D88-4714-8360-341D203EC571}" type="presParOf" srcId="{6262E03E-49CA-4135-A7D3-13148A1996BE}" destId="{05DA3629-79D1-4D15-A6C4-D323C4452176}" srcOrd="1" destOrd="0" presId="urn:microsoft.com/office/officeart/2009/3/layout/StepUpProcess"/>
    <dgm:cxn modelId="{5D061319-9491-4C36-905F-2B52A50AB349}" type="presParOf" srcId="{6262E03E-49CA-4135-A7D3-13148A1996BE}" destId="{7B6C4294-26CF-4F6F-A9CD-B41F13E5195B}" srcOrd="2" destOrd="0" presId="urn:microsoft.com/office/officeart/2009/3/layout/StepUpProcess"/>
    <dgm:cxn modelId="{EA26E9F6-AF6A-4A81-9523-DE7F4E77234B}" type="presParOf" srcId="{12C36BE2-E4CF-4D35-B54E-140A778CEB87}" destId="{4D612A64-E63A-45B5-96AF-1D7D747D96BC}" srcOrd="5" destOrd="0" presId="urn:microsoft.com/office/officeart/2009/3/layout/StepUpProcess"/>
    <dgm:cxn modelId="{645F0D5B-988F-4F21-B2FE-2FC214A821A3}" type="presParOf" srcId="{4D612A64-E63A-45B5-96AF-1D7D747D96BC}" destId="{A810F2F9-3B9E-4C53-9D4F-0DADD1DC9B23}" srcOrd="0" destOrd="0" presId="urn:microsoft.com/office/officeart/2009/3/layout/StepUpProcess"/>
    <dgm:cxn modelId="{9E1F7160-0758-4F5E-8C04-2169255BDE03}" type="presParOf" srcId="{12C36BE2-E4CF-4D35-B54E-140A778CEB87}" destId="{126C36F1-813A-423C-BE27-B9C11E9FA9EB}" srcOrd="6" destOrd="0" presId="urn:microsoft.com/office/officeart/2009/3/layout/StepUpProcess"/>
    <dgm:cxn modelId="{1EA4B625-FC63-4345-B9E2-4D59735405B3}" type="presParOf" srcId="{126C36F1-813A-423C-BE27-B9C11E9FA9EB}" destId="{9A5D9BC7-9929-4565-9C13-4253168A927C}" srcOrd="0" destOrd="0" presId="urn:microsoft.com/office/officeart/2009/3/layout/StepUpProcess"/>
    <dgm:cxn modelId="{C3717A3B-F38E-4933-96E4-2237BA88A273}" type="presParOf" srcId="{126C36F1-813A-423C-BE27-B9C11E9FA9EB}" destId="{7B8E1A41-9D06-4D39-908E-4C98FE7ACBE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F03FB1-18C8-4F91-AA34-546C295149B6}" type="doc">
      <dgm:prSet loTypeId="urn:microsoft.com/office/officeart/2008/layout/HalfCircleOrganizationChart" loCatId="hierarchy" qsTypeId="urn:microsoft.com/office/officeart/2005/8/quickstyle/simple2" qsCatId="simple" csTypeId="urn:microsoft.com/office/officeart/2005/8/colors/colorful1" csCatId="colorful" phldr="1"/>
      <dgm:spPr/>
      <dgm:t>
        <a:bodyPr/>
        <a:lstStyle/>
        <a:p>
          <a:endParaRPr lang="tr-TR"/>
        </a:p>
      </dgm:t>
    </dgm:pt>
    <dgm:pt modelId="{404DE13E-7592-4ABD-A516-0A1FC099C4FE}">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400" b="1" dirty="0" smtClean="0">
              <a:latin typeface="Calibri" pitchFamily="34" charset="0"/>
              <a:cs typeface="Calibri" pitchFamily="34" charset="0"/>
            </a:rPr>
            <a:t>Fatih Projesi </a:t>
          </a:r>
          <a:r>
            <a:rPr lang="tr-TR" sz="1400" b="1" dirty="0" err="1" smtClean="0">
              <a:latin typeface="Calibri" pitchFamily="34" charset="0"/>
              <a:cs typeface="Calibri" pitchFamily="34" charset="0"/>
            </a:rPr>
            <a:t>Hizmetiçi</a:t>
          </a:r>
          <a:r>
            <a:rPr lang="tr-TR" sz="1400" b="1" dirty="0" smtClean="0">
              <a:latin typeface="Calibri" pitchFamily="34" charset="0"/>
              <a:cs typeface="Calibri" pitchFamily="34" charset="0"/>
            </a:rPr>
            <a:t> Eğitimleri</a:t>
          </a:r>
          <a:endParaRPr lang="tr-TR" sz="1400" b="1" dirty="0">
            <a:latin typeface="Calibri" pitchFamily="34" charset="0"/>
            <a:cs typeface="Calibri" pitchFamily="34" charset="0"/>
          </a:endParaRPr>
        </a:p>
      </dgm:t>
    </dgm:pt>
    <dgm:pt modelId="{00E054CA-D484-4D6C-8807-7F8E3B42EBB5}" type="parTrans" cxnId="{700CF751-3E29-4EB5-BAD0-2F15634DE2EC}">
      <dgm:prSet/>
      <dgm:spPr/>
      <dgm:t>
        <a:bodyPr/>
        <a:lstStyle/>
        <a:p>
          <a:endParaRPr lang="tr-TR" sz="1400" b="1">
            <a:latin typeface="Calibri" pitchFamily="34" charset="0"/>
            <a:cs typeface="Calibri" pitchFamily="34" charset="0"/>
          </a:endParaRPr>
        </a:p>
      </dgm:t>
    </dgm:pt>
    <dgm:pt modelId="{B9194B18-2D3C-41BA-B7B3-4554FC5BD677}" type="sibTrans" cxnId="{700CF751-3E29-4EB5-BAD0-2F15634DE2EC}">
      <dgm:prSet/>
      <dgm:spPr/>
      <dgm:t>
        <a:bodyPr/>
        <a:lstStyle/>
        <a:p>
          <a:endParaRPr lang="tr-TR" sz="1400" b="1">
            <a:latin typeface="Calibri" pitchFamily="34" charset="0"/>
            <a:cs typeface="Calibri" pitchFamily="34" charset="0"/>
          </a:endParaRPr>
        </a:p>
      </dgm:t>
    </dgm:pt>
    <dgm:pt modelId="{84729D78-81D0-4993-A1C1-0C643ED2F08C}">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400" b="1" dirty="0" smtClean="0">
              <a:latin typeface="Calibri" pitchFamily="34" charset="0"/>
              <a:cs typeface="Calibri" pitchFamily="34" charset="0"/>
            </a:rPr>
            <a:t>Temel BT Eğitimleri</a:t>
          </a:r>
          <a:endParaRPr lang="tr-TR" sz="1400" b="1" dirty="0">
            <a:latin typeface="Calibri" pitchFamily="34" charset="0"/>
            <a:cs typeface="Calibri" pitchFamily="34" charset="0"/>
          </a:endParaRPr>
        </a:p>
      </dgm:t>
    </dgm:pt>
    <dgm:pt modelId="{068DD3E4-B854-48D5-8234-F873D134B10B}" type="parTrans" cxnId="{B24CAECB-A24B-460C-A4DB-A79CAAB56024}">
      <dgm:prSet>
        <dgm:style>
          <a:lnRef idx="2">
            <a:schemeClr val="accent2"/>
          </a:lnRef>
          <a:fillRef idx="1">
            <a:schemeClr val="lt1"/>
          </a:fillRef>
          <a:effectRef idx="0">
            <a:schemeClr val="accent2"/>
          </a:effectRef>
          <a:fontRef idx="minor">
            <a:schemeClr val="dk1"/>
          </a:fontRef>
        </dgm:style>
      </dgm:prSet>
      <dgm:spPr/>
      <dgm:t>
        <a:bodyPr/>
        <a:lstStyle/>
        <a:p>
          <a:endParaRPr lang="tr-TR" sz="1400" b="1">
            <a:latin typeface="Calibri" pitchFamily="34" charset="0"/>
            <a:cs typeface="Calibri" pitchFamily="34" charset="0"/>
          </a:endParaRPr>
        </a:p>
      </dgm:t>
    </dgm:pt>
    <dgm:pt modelId="{3DB8A947-F098-412B-9E63-3AEC11E1834A}" type="sibTrans" cxnId="{B24CAECB-A24B-460C-A4DB-A79CAAB56024}">
      <dgm:prSet/>
      <dgm:spPr/>
      <dgm:t>
        <a:bodyPr/>
        <a:lstStyle/>
        <a:p>
          <a:endParaRPr lang="tr-TR" sz="1400" b="1">
            <a:latin typeface="Calibri" pitchFamily="34" charset="0"/>
            <a:cs typeface="Calibri" pitchFamily="34" charset="0"/>
          </a:endParaRPr>
        </a:p>
      </dgm:t>
    </dgm:pt>
    <dgm:pt modelId="{4A585E00-A289-4818-934C-10F551AF11EA}">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400" b="1" dirty="0" smtClean="0">
              <a:latin typeface="Calibri" pitchFamily="34" charset="0"/>
              <a:cs typeface="Calibri" pitchFamily="34" charset="0"/>
            </a:rPr>
            <a:t>Eğitimde Teknoloji Kullanımı Kursu</a:t>
          </a:r>
          <a:endParaRPr lang="tr-TR" sz="1400" b="1" dirty="0">
            <a:latin typeface="Calibri" pitchFamily="34" charset="0"/>
            <a:cs typeface="Calibri" pitchFamily="34" charset="0"/>
          </a:endParaRPr>
        </a:p>
      </dgm:t>
    </dgm:pt>
    <dgm:pt modelId="{94CB7D97-59A1-45B3-A82C-AA43F2209409}" type="parTrans" cxnId="{7DFFD0CB-F9C9-4898-91E1-CDA1C30FF95E}">
      <dgm:prSet>
        <dgm:style>
          <a:lnRef idx="2">
            <a:schemeClr val="accent2"/>
          </a:lnRef>
          <a:fillRef idx="1">
            <a:schemeClr val="lt1"/>
          </a:fillRef>
          <a:effectRef idx="0">
            <a:schemeClr val="accent2"/>
          </a:effectRef>
          <a:fontRef idx="minor">
            <a:schemeClr val="dk1"/>
          </a:fontRef>
        </dgm:style>
      </dgm:prSet>
      <dgm:spPr/>
      <dgm:t>
        <a:bodyPr/>
        <a:lstStyle/>
        <a:p>
          <a:endParaRPr lang="tr-TR" sz="1400" b="1">
            <a:latin typeface="Calibri" pitchFamily="34" charset="0"/>
            <a:cs typeface="Calibri" pitchFamily="34" charset="0"/>
          </a:endParaRPr>
        </a:p>
      </dgm:t>
    </dgm:pt>
    <dgm:pt modelId="{6BB7C676-00AD-44FD-AA23-55CDEE46C58C}" type="sibTrans" cxnId="{7DFFD0CB-F9C9-4898-91E1-CDA1C30FF95E}">
      <dgm:prSet/>
      <dgm:spPr/>
      <dgm:t>
        <a:bodyPr/>
        <a:lstStyle/>
        <a:p>
          <a:endParaRPr lang="tr-TR" sz="1400" b="1">
            <a:latin typeface="Calibri" pitchFamily="34" charset="0"/>
            <a:cs typeface="Calibri" pitchFamily="34" charset="0"/>
          </a:endParaRPr>
        </a:p>
      </dgm:t>
    </dgm:pt>
    <dgm:pt modelId="{F0413467-D88B-46D6-97D1-5323CF41EFA5}">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400" b="1" dirty="0" smtClean="0">
              <a:latin typeface="Calibri" pitchFamily="34" charset="0"/>
              <a:cs typeface="Calibri" pitchFamily="34" charset="0"/>
            </a:rPr>
            <a:t>Teknoloji ve Liderlik Forumu (Yöneticiler için)</a:t>
          </a:r>
          <a:endParaRPr lang="tr-TR" sz="1400" b="1" dirty="0">
            <a:latin typeface="Calibri" pitchFamily="34" charset="0"/>
            <a:cs typeface="Calibri" pitchFamily="34" charset="0"/>
          </a:endParaRPr>
        </a:p>
      </dgm:t>
    </dgm:pt>
    <dgm:pt modelId="{7840E081-AEFE-4A3D-827D-90FF18083C79}" type="parTrans" cxnId="{46670677-A5C3-4AC5-8110-8EE0015EF535}">
      <dgm:prSet>
        <dgm:style>
          <a:lnRef idx="2">
            <a:schemeClr val="accent2"/>
          </a:lnRef>
          <a:fillRef idx="1">
            <a:schemeClr val="lt1"/>
          </a:fillRef>
          <a:effectRef idx="0">
            <a:schemeClr val="accent2"/>
          </a:effectRef>
          <a:fontRef idx="minor">
            <a:schemeClr val="dk1"/>
          </a:fontRef>
        </dgm:style>
      </dgm:prSet>
      <dgm:spPr/>
      <dgm:t>
        <a:bodyPr/>
        <a:lstStyle/>
        <a:p>
          <a:endParaRPr lang="tr-TR" sz="1400" b="1">
            <a:latin typeface="Calibri" pitchFamily="34" charset="0"/>
            <a:cs typeface="Calibri" pitchFamily="34" charset="0"/>
          </a:endParaRPr>
        </a:p>
      </dgm:t>
    </dgm:pt>
    <dgm:pt modelId="{9FE6CC3A-75B2-45F2-8911-D5A496EA24EC}" type="sibTrans" cxnId="{46670677-A5C3-4AC5-8110-8EE0015EF535}">
      <dgm:prSet/>
      <dgm:spPr/>
      <dgm:t>
        <a:bodyPr/>
        <a:lstStyle/>
        <a:p>
          <a:endParaRPr lang="tr-TR" sz="1400" b="1">
            <a:latin typeface="Calibri" pitchFamily="34" charset="0"/>
            <a:cs typeface="Calibri" pitchFamily="34" charset="0"/>
          </a:endParaRPr>
        </a:p>
      </dgm:t>
    </dgm:pt>
    <dgm:pt modelId="{72CF96FA-6808-49FE-95BB-B49354EF4797}">
      <dgm:prSet custT="1">
        <dgm:style>
          <a:lnRef idx="2">
            <a:schemeClr val="accent2"/>
          </a:lnRef>
          <a:fillRef idx="1">
            <a:schemeClr val="lt1"/>
          </a:fillRef>
          <a:effectRef idx="0">
            <a:schemeClr val="accent2"/>
          </a:effectRef>
          <a:fontRef idx="minor">
            <a:schemeClr val="dk1"/>
          </a:fontRef>
        </dgm:style>
      </dgm:prSet>
      <dgm:spPr/>
      <dgm:t>
        <a:bodyPr/>
        <a:lstStyle/>
        <a:p>
          <a:r>
            <a:rPr lang="tr-TR" sz="1400" b="1" dirty="0" smtClean="0">
              <a:latin typeface="Calibri" pitchFamily="34" charset="0"/>
              <a:cs typeface="Calibri" pitchFamily="34" charset="0"/>
            </a:rPr>
            <a:t>Alan Bazlı Eğitimler</a:t>
          </a:r>
          <a:endParaRPr lang="tr-TR" sz="1400" b="1" dirty="0">
            <a:latin typeface="Calibri" pitchFamily="34" charset="0"/>
            <a:cs typeface="Calibri" pitchFamily="34" charset="0"/>
          </a:endParaRPr>
        </a:p>
      </dgm:t>
    </dgm:pt>
    <dgm:pt modelId="{D29D5112-C529-41DF-85FE-A4EF0AA3BB1E}" type="parTrans" cxnId="{DB3D8FF2-5FAA-42DE-9C21-6059020DB171}">
      <dgm:prSet>
        <dgm:style>
          <a:lnRef idx="2">
            <a:schemeClr val="accent2"/>
          </a:lnRef>
          <a:fillRef idx="1">
            <a:schemeClr val="lt1"/>
          </a:fillRef>
          <a:effectRef idx="0">
            <a:schemeClr val="accent2"/>
          </a:effectRef>
          <a:fontRef idx="minor">
            <a:schemeClr val="dk1"/>
          </a:fontRef>
        </dgm:style>
      </dgm:prSet>
      <dgm:spPr/>
      <dgm:t>
        <a:bodyPr/>
        <a:lstStyle/>
        <a:p>
          <a:endParaRPr lang="tr-TR" sz="1400" b="1">
            <a:latin typeface="Calibri" pitchFamily="34" charset="0"/>
            <a:cs typeface="Calibri" pitchFamily="34" charset="0"/>
          </a:endParaRPr>
        </a:p>
      </dgm:t>
    </dgm:pt>
    <dgm:pt modelId="{F751625A-B770-4B56-9C56-3981A260ED1C}" type="sibTrans" cxnId="{DB3D8FF2-5FAA-42DE-9C21-6059020DB171}">
      <dgm:prSet/>
      <dgm:spPr/>
      <dgm:t>
        <a:bodyPr/>
        <a:lstStyle/>
        <a:p>
          <a:endParaRPr lang="tr-TR" sz="1400" b="1">
            <a:latin typeface="Calibri" pitchFamily="34" charset="0"/>
            <a:cs typeface="Calibri" pitchFamily="34" charset="0"/>
          </a:endParaRPr>
        </a:p>
      </dgm:t>
    </dgm:pt>
    <dgm:pt modelId="{C65F438E-C001-48F6-8321-28CA44018528}" type="pres">
      <dgm:prSet presAssocID="{1AF03FB1-18C8-4F91-AA34-546C295149B6}" presName="Name0" presStyleCnt="0">
        <dgm:presLayoutVars>
          <dgm:orgChart val="1"/>
          <dgm:chPref val="1"/>
          <dgm:dir/>
          <dgm:animOne val="branch"/>
          <dgm:animLvl val="lvl"/>
          <dgm:resizeHandles/>
        </dgm:presLayoutVars>
      </dgm:prSet>
      <dgm:spPr/>
      <dgm:t>
        <a:bodyPr/>
        <a:lstStyle/>
        <a:p>
          <a:endParaRPr lang="tr-TR"/>
        </a:p>
      </dgm:t>
    </dgm:pt>
    <dgm:pt modelId="{707735AF-69DC-49F4-9576-840B16B76E8E}" type="pres">
      <dgm:prSet presAssocID="{404DE13E-7592-4ABD-A516-0A1FC099C4FE}" presName="hierRoot1" presStyleCnt="0">
        <dgm:presLayoutVars>
          <dgm:hierBranch val="init"/>
        </dgm:presLayoutVars>
      </dgm:prSet>
      <dgm:spPr/>
    </dgm:pt>
    <dgm:pt modelId="{CCCC57EC-C07E-4177-A40A-662C5692BC90}" type="pres">
      <dgm:prSet presAssocID="{404DE13E-7592-4ABD-A516-0A1FC099C4FE}" presName="rootComposite1" presStyleCnt="0"/>
      <dgm:spPr/>
    </dgm:pt>
    <dgm:pt modelId="{E23E7B8F-BB6E-487C-B5B9-AD15ECB13C2F}" type="pres">
      <dgm:prSet presAssocID="{404DE13E-7592-4ABD-A516-0A1FC099C4FE}" presName="rootText1" presStyleLbl="alignAcc1" presStyleIdx="0" presStyleCnt="0">
        <dgm:presLayoutVars>
          <dgm:chPref val="3"/>
        </dgm:presLayoutVars>
      </dgm:prSet>
      <dgm:spPr/>
      <dgm:t>
        <a:bodyPr/>
        <a:lstStyle/>
        <a:p>
          <a:endParaRPr lang="tr-TR"/>
        </a:p>
      </dgm:t>
    </dgm:pt>
    <dgm:pt modelId="{BE2E4299-B0E5-4AFD-A531-B3EB8049603E}" type="pres">
      <dgm:prSet presAssocID="{404DE13E-7592-4ABD-A516-0A1FC099C4FE}" presName="topArc1" presStyleLbl="parChTrans1D1" presStyleIdx="0" presStyleCnt="10"/>
      <dgm:spPr/>
    </dgm:pt>
    <dgm:pt modelId="{56CB52C4-F266-43D6-B4F3-758720B7A949}" type="pres">
      <dgm:prSet presAssocID="{404DE13E-7592-4ABD-A516-0A1FC099C4FE}" presName="bottomArc1" presStyleLbl="parChTrans1D1" presStyleIdx="1" presStyleCnt="10"/>
      <dgm:spPr/>
    </dgm:pt>
    <dgm:pt modelId="{78E131C8-285C-4234-BACC-BFCA985E77D3}" type="pres">
      <dgm:prSet presAssocID="{404DE13E-7592-4ABD-A516-0A1FC099C4FE}" presName="topConnNode1" presStyleLbl="node1" presStyleIdx="0" presStyleCnt="0"/>
      <dgm:spPr/>
      <dgm:t>
        <a:bodyPr/>
        <a:lstStyle/>
        <a:p>
          <a:endParaRPr lang="tr-TR"/>
        </a:p>
      </dgm:t>
    </dgm:pt>
    <dgm:pt modelId="{6A094A37-4582-453B-89C4-4D8B797FCBAC}" type="pres">
      <dgm:prSet presAssocID="{404DE13E-7592-4ABD-A516-0A1FC099C4FE}" presName="hierChild2" presStyleCnt="0"/>
      <dgm:spPr/>
    </dgm:pt>
    <dgm:pt modelId="{5295DC4E-8700-47DD-B63B-8564E9C0BA5C}" type="pres">
      <dgm:prSet presAssocID="{068DD3E4-B854-48D5-8234-F873D134B10B}" presName="Name28" presStyleLbl="parChTrans1D2" presStyleIdx="0" presStyleCnt="4"/>
      <dgm:spPr/>
      <dgm:t>
        <a:bodyPr/>
        <a:lstStyle/>
        <a:p>
          <a:endParaRPr lang="tr-TR"/>
        </a:p>
      </dgm:t>
    </dgm:pt>
    <dgm:pt modelId="{55DADF62-F201-41AD-B2E8-C2ED8BDEC1E4}" type="pres">
      <dgm:prSet presAssocID="{84729D78-81D0-4993-A1C1-0C643ED2F08C}" presName="hierRoot2" presStyleCnt="0">
        <dgm:presLayoutVars>
          <dgm:hierBranch val="init"/>
        </dgm:presLayoutVars>
      </dgm:prSet>
      <dgm:spPr/>
    </dgm:pt>
    <dgm:pt modelId="{D7F23E1F-6E37-4031-B245-68C67F6B711C}" type="pres">
      <dgm:prSet presAssocID="{84729D78-81D0-4993-A1C1-0C643ED2F08C}" presName="rootComposite2" presStyleCnt="0"/>
      <dgm:spPr/>
    </dgm:pt>
    <dgm:pt modelId="{39F46C0F-3681-4F18-8654-97E933536E39}" type="pres">
      <dgm:prSet presAssocID="{84729D78-81D0-4993-A1C1-0C643ED2F08C}" presName="rootText2" presStyleLbl="alignAcc1" presStyleIdx="0" presStyleCnt="0">
        <dgm:presLayoutVars>
          <dgm:chPref val="3"/>
        </dgm:presLayoutVars>
      </dgm:prSet>
      <dgm:spPr/>
      <dgm:t>
        <a:bodyPr/>
        <a:lstStyle/>
        <a:p>
          <a:endParaRPr lang="tr-TR"/>
        </a:p>
      </dgm:t>
    </dgm:pt>
    <dgm:pt modelId="{A02ED4AF-58F9-46FA-842C-81D2676F74B2}" type="pres">
      <dgm:prSet presAssocID="{84729D78-81D0-4993-A1C1-0C643ED2F08C}" presName="topArc2" presStyleLbl="parChTrans1D1" presStyleIdx="2" presStyleCnt="10"/>
      <dgm:spPr/>
    </dgm:pt>
    <dgm:pt modelId="{4EB18A96-F615-4E32-B691-1FBA1A247AC6}" type="pres">
      <dgm:prSet presAssocID="{84729D78-81D0-4993-A1C1-0C643ED2F08C}" presName="bottomArc2" presStyleLbl="parChTrans1D1" presStyleIdx="3" presStyleCnt="10"/>
      <dgm:spPr/>
    </dgm:pt>
    <dgm:pt modelId="{3F4D7DD1-4489-4FDD-A31A-582B197DC9AF}" type="pres">
      <dgm:prSet presAssocID="{84729D78-81D0-4993-A1C1-0C643ED2F08C}" presName="topConnNode2" presStyleLbl="node2" presStyleIdx="0" presStyleCnt="0"/>
      <dgm:spPr/>
      <dgm:t>
        <a:bodyPr/>
        <a:lstStyle/>
        <a:p>
          <a:endParaRPr lang="tr-TR"/>
        </a:p>
      </dgm:t>
    </dgm:pt>
    <dgm:pt modelId="{7A81C66A-D313-42B5-9DE3-D9BBA832B485}" type="pres">
      <dgm:prSet presAssocID="{84729D78-81D0-4993-A1C1-0C643ED2F08C}" presName="hierChild4" presStyleCnt="0"/>
      <dgm:spPr/>
    </dgm:pt>
    <dgm:pt modelId="{C2B2AE7E-E942-462B-98F6-010FBD072BEC}" type="pres">
      <dgm:prSet presAssocID="{84729D78-81D0-4993-A1C1-0C643ED2F08C}" presName="hierChild5" presStyleCnt="0"/>
      <dgm:spPr/>
    </dgm:pt>
    <dgm:pt modelId="{A050E1EF-A873-4405-9666-377BDCED43CD}" type="pres">
      <dgm:prSet presAssocID="{94CB7D97-59A1-45B3-A82C-AA43F2209409}" presName="Name28" presStyleLbl="parChTrans1D2" presStyleIdx="1" presStyleCnt="4"/>
      <dgm:spPr/>
      <dgm:t>
        <a:bodyPr/>
        <a:lstStyle/>
        <a:p>
          <a:endParaRPr lang="tr-TR"/>
        </a:p>
      </dgm:t>
    </dgm:pt>
    <dgm:pt modelId="{0A789B07-F243-40BD-9321-E8C6F79DD606}" type="pres">
      <dgm:prSet presAssocID="{4A585E00-A289-4818-934C-10F551AF11EA}" presName="hierRoot2" presStyleCnt="0">
        <dgm:presLayoutVars>
          <dgm:hierBranch val="init"/>
        </dgm:presLayoutVars>
      </dgm:prSet>
      <dgm:spPr/>
    </dgm:pt>
    <dgm:pt modelId="{ECE447A5-93D5-4447-9A27-E20877E2E195}" type="pres">
      <dgm:prSet presAssocID="{4A585E00-A289-4818-934C-10F551AF11EA}" presName="rootComposite2" presStyleCnt="0"/>
      <dgm:spPr/>
    </dgm:pt>
    <dgm:pt modelId="{79F198E1-7F2C-4611-9F11-66DD8B2ADCA5}" type="pres">
      <dgm:prSet presAssocID="{4A585E00-A289-4818-934C-10F551AF11EA}" presName="rootText2" presStyleLbl="alignAcc1" presStyleIdx="0" presStyleCnt="0">
        <dgm:presLayoutVars>
          <dgm:chPref val="3"/>
        </dgm:presLayoutVars>
      </dgm:prSet>
      <dgm:spPr/>
      <dgm:t>
        <a:bodyPr/>
        <a:lstStyle/>
        <a:p>
          <a:endParaRPr lang="tr-TR"/>
        </a:p>
      </dgm:t>
    </dgm:pt>
    <dgm:pt modelId="{A27FA572-B148-4201-B5CF-212C32030874}" type="pres">
      <dgm:prSet presAssocID="{4A585E00-A289-4818-934C-10F551AF11EA}" presName="topArc2" presStyleLbl="parChTrans1D1" presStyleIdx="4" presStyleCnt="10"/>
      <dgm:spPr/>
    </dgm:pt>
    <dgm:pt modelId="{824F6746-45D4-423A-B29B-80444BFF8769}" type="pres">
      <dgm:prSet presAssocID="{4A585E00-A289-4818-934C-10F551AF11EA}" presName="bottomArc2" presStyleLbl="parChTrans1D1" presStyleIdx="5" presStyleCnt="10"/>
      <dgm:spPr/>
    </dgm:pt>
    <dgm:pt modelId="{9ACD360E-6A04-4018-99E3-62281BE5D838}" type="pres">
      <dgm:prSet presAssocID="{4A585E00-A289-4818-934C-10F551AF11EA}" presName="topConnNode2" presStyleLbl="node2" presStyleIdx="0" presStyleCnt="0"/>
      <dgm:spPr/>
      <dgm:t>
        <a:bodyPr/>
        <a:lstStyle/>
        <a:p>
          <a:endParaRPr lang="tr-TR"/>
        </a:p>
      </dgm:t>
    </dgm:pt>
    <dgm:pt modelId="{0B1EACCC-51B9-487E-809B-C579275E60C2}" type="pres">
      <dgm:prSet presAssocID="{4A585E00-A289-4818-934C-10F551AF11EA}" presName="hierChild4" presStyleCnt="0"/>
      <dgm:spPr/>
    </dgm:pt>
    <dgm:pt modelId="{E3632A52-8B77-40D9-8EB8-987510061726}" type="pres">
      <dgm:prSet presAssocID="{4A585E00-A289-4818-934C-10F551AF11EA}" presName="hierChild5" presStyleCnt="0"/>
      <dgm:spPr/>
    </dgm:pt>
    <dgm:pt modelId="{484FD155-445C-438C-86F2-DDD758F87CDC}" type="pres">
      <dgm:prSet presAssocID="{7840E081-AEFE-4A3D-827D-90FF18083C79}" presName="Name28" presStyleLbl="parChTrans1D2" presStyleIdx="2" presStyleCnt="4"/>
      <dgm:spPr/>
      <dgm:t>
        <a:bodyPr/>
        <a:lstStyle/>
        <a:p>
          <a:endParaRPr lang="tr-TR"/>
        </a:p>
      </dgm:t>
    </dgm:pt>
    <dgm:pt modelId="{9F1C8BD8-5386-4FB3-B0E0-83AF47ECD366}" type="pres">
      <dgm:prSet presAssocID="{F0413467-D88B-46D6-97D1-5323CF41EFA5}" presName="hierRoot2" presStyleCnt="0">
        <dgm:presLayoutVars>
          <dgm:hierBranch val="init"/>
        </dgm:presLayoutVars>
      </dgm:prSet>
      <dgm:spPr/>
    </dgm:pt>
    <dgm:pt modelId="{F5E13626-8E86-4695-98DF-B170F806F285}" type="pres">
      <dgm:prSet presAssocID="{F0413467-D88B-46D6-97D1-5323CF41EFA5}" presName="rootComposite2" presStyleCnt="0"/>
      <dgm:spPr/>
    </dgm:pt>
    <dgm:pt modelId="{54FE80A3-34F6-4594-836E-A65118A93319}" type="pres">
      <dgm:prSet presAssocID="{F0413467-D88B-46D6-97D1-5323CF41EFA5}" presName="rootText2" presStyleLbl="alignAcc1" presStyleIdx="0" presStyleCnt="0">
        <dgm:presLayoutVars>
          <dgm:chPref val="3"/>
        </dgm:presLayoutVars>
      </dgm:prSet>
      <dgm:spPr/>
      <dgm:t>
        <a:bodyPr/>
        <a:lstStyle/>
        <a:p>
          <a:endParaRPr lang="tr-TR"/>
        </a:p>
      </dgm:t>
    </dgm:pt>
    <dgm:pt modelId="{913F207E-03D0-409C-9144-EE94ADB5C683}" type="pres">
      <dgm:prSet presAssocID="{F0413467-D88B-46D6-97D1-5323CF41EFA5}" presName="topArc2" presStyleLbl="parChTrans1D1" presStyleIdx="6" presStyleCnt="10"/>
      <dgm:spPr/>
    </dgm:pt>
    <dgm:pt modelId="{BB012A13-8D2F-4C77-B926-0AE31FB132D2}" type="pres">
      <dgm:prSet presAssocID="{F0413467-D88B-46D6-97D1-5323CF41EFA5}" presName="bottomArc2" presStyleLbl="parChTrans1D1" presStyleIdx="7" presStyleCnt="10"/>
      <dgm:spPr/>
    </dgm:pt>
    <dgm:pt modelId="{E9469CC8-ED65-40A7-9765-8726774F323E}" type="pres">
      <dgm:prSet presAssocID="{F0413467-D88B-46D6-97D1-5323CF41EFA5}" presName="topConnNode2" presStyleLbl="node2" presStyleIdx="0" presStyleCnt="0"/>
      <dgm:spPr/>
      <dgm:t>
        <a:bodyPr/>
        <a:lstStyle/>
        <a:p>
          <a:endParaRPr lang="tr-TR"/>
        </a:p>
      </dgm:t>
    </dgm:pt>
    <dgm:pt modelId="{C452B8C4-F540-4B56-BCA9-F592CE4D3F8F}" type="pres">
      <dgm:prSet presAssocID="{F0413467-D88B-46D6-97D1-5323CF41EFA5}" presName="hierChild4" presStyleCnt="0"/>
      <dgm:spPr/>
    </dgm:pt>
    <dgm:pt modelId="{EDC0631A-7420-45CF-B1E8-A4E7FFB6ABAE}" type="pres">
      <dgm:prSet presAssocID="{F0413467-D88B-46D6-97D1-5323CF41EFA5}" presName="hierChild5" presStyleCnt="0"/>
      <dgm:spPr/>
    </dgm:pt>
    <dgm:pt modelId="{61015496-240F-4A43-9297-9912E4687CB1}" type="pres">
      <dgm:prSet presAssocID="{D29D5112-C529-41DF-85FE-A4EF0AA3BB1E}" presName="Name28" presStyleLbl="parChTrans1D2" presStyleIdx="3" presStyleCnt="4"/>
      <dgm:spPr/>
      <dgm:t>
        <a:bodyPr/>
        <a:lstStyle/>
        <a:p>
          <a:endParaRPr lang="tr-TR"/>
        </a:p>
      </dgm:t>
    </dgm:pt>
    <dgm:pt modelId="{F0BD03C4-D819-4254-8BA7-78F720069AC4}" type="pres">
      <dgm:prSet presAssocID="{72CF96FA-6808-49FE-95BB-B49354EF4797}" presName="hierRoot2" presStyleCnt="0">
        <dgm:presLayoutVars>
          <dgm:hierBranch val="init"/>
        </dgm:presLayoutVars>
      </dgm:prSet>
      <dgm:spPr/>
    </dgm:pt>
    <dgm:pt modelId="{F327CB90-F27A-4B6F-A52D-48B4A940A066}" type="pres">
      <dgm:prSet presAssocID="{72CF96FA-6808-49FE-95BB-B49354EF4797}" presName="rootComposite2" presStyleCnt="0"/>
      <dgm:spPr/>
    </dgm:pt>
    <dgm:pt modelId="{C5523D90-60B3-4F88-9DD5-7658B9AFA9CD}" type="pres">
      <dgm:prSet presAssocID="{72CF96FA-6808-49FE-95BB-B49354EF4797}" presName="rootText2" presStyleLbl="alignAcc1" presStyleIdx="0" presStyleCnt="0">
        <dgm:presLayoutVars>
          <dgm:chPref val="3"/>
        </dgm:presLayoutVars>
      </dgm:prSet>
      <dgm:spPr/>
      <dgm:t>
        <a:bodyPr/>
        <a:lstStyle/>
        <a:p>
          <a:endParaRPr lang="tr-TR"/>
        </a:p>
      </dgm:t>
    </dgm:pt>
    <dgm:pt modelId="{30DBB668-4BCB-4889-B49E-40065EBB18A5}" type="pres">
      <dgm:prSet presAssocID="{72CF96FA-6808-49FE-95BB-B49354EF4797}" presName="topArc2" presStyleLbl="parChTrans1D1" presStyleIdx="8" presStyleCnt="10"/>
      <dgm:spPr/>
    </dgm:pt>
    <dgm:pt modelId="{D31C0FCE-3EE6-4A58-BE65-3D5CCF981705}" type="pres">
      <dgm:prSet presAssocID="{72CF96FA-6808-49FE-95BB-B49354EF4797}" presName="bottomArc2" presStyleLbl="parChTrans1D1" presStyleIdx="9" presStyleCnt="10"/>
      <dgm:spPr/>
    </dgm:pt>
    <dgm:pt modelId="{CF72D9FA-D352-4001-8C95-64289212EEAC}" type="pres">
      <dgm:prSet presAssocID="{72CF96FA-6808-49FE-95BB-B49354EF4797}" presName="topConnNode2" presStyleLbl="node2" presStyleIdx="0" presStyleCnt="0"/>
      <dgm:spPr/>
      <dgm:t>
        <a:bodyPr/>
        <a:lstStyle/>
        <a:p>
          <a:endParaRPr lang="tr-TR"/>
        </a:p>
      </dgm:t>
    </dgm:pt>
    <dgm:pt modelId="{BA3D61AC-4B05-42C4-A147-2CDCDA82CFF6}" type="pres">
      <dgm:prSet presAssocID="{72CF96FA-6808-49FE-95BB-B49354EF4797}" presName="hierChild4" presStyleCnt="0"/>
      <dgm:spPr/>
    </dgm:pt>
    <dgm:pt modelId="{16328F1C-AF20-4C4C-99A3-51B55A079B40}" type="pres">
      <dgm:prSet presAssocID="{72CF96FA-6808-49FE-95BB-B49354EF4797}" presName="hierChild5" presStyleCnt="0"/>
      <dgm:spPr/>
    </dgm:pt>
    <dgm:pt modelId="{311578A7-E08F-457A-9573-B8AE2CDC06EA}" type="pres">
      <dgm:prSet presAssocID="{404DE13E-7592-4ABD-A516-0A1FC099C4FE}" presName="hierChild3" presStyleCnt="0"/>
      <dgm:spPr/>
    </dgm:pt>
  </dgm:ptLst>
  <dgm:cxnLst>
    <dgm:cxn modelId="{7217DED7-D9AC-4D6C-858D-7A9A951141B4}" type="presOf" srcId="{84729D78-81D0-4993-A1C1-0C643ED2F08C}" destId="{3F4D7DD1-4489-4FDD-A31A-582B197DC9AF}" srcOrd="1" destOrd="0" presId="urn:microsoft.com/office/officeart/2008/layout/HalfCircleOrganizationChart"/>
    <dgm:cxn modelId="{D0F4E1DC-78F5-4BF9-9B88-707F64A8C6B8}" type="presOf" srcId="{72CF96FA-6808-49FE-95BB-B49354EF4797}" destId="{C5523D90-60B3-4F88-9DD5-7658B9AFA9CD}" srcOrd="0" destOrd="0" presId="urn:microsoft.com/office/officeart/2008/layout/HalfCircleOrganizationChart"/>
    <dgm:cxn modelId="{E211E340-EA52-4C9F-BB1F-45CE344CBCBB}" type="presOf" srcId="{94CB7D97-59A1-45B3-A82C-AA43F2209409}" destId="{A050E1EF-A873-4405-9666-377BDCED43CD}" srcOrd="0" destOrd="0" presId="urn:microsoft.com/office/officeart/2008/layout/HalfCircleOrganizationChart"/>
    <dgm:cxn modelId="{6BB5BE5F-0970-4A6B-9E08-AD39F35B9ECD}" type="presOf" srcId="{4A585E00-A289-4818-934C-10F551AF11EA}" destId="{9ACD360E-6A04-4018-99E3-62281BE5D838}" srcOrd="1" destOrd="0" presId="urn:microsoft.com/office/officeart/2008/layout/HalfCircleOrganizationChart"/>
    <dgm:cxn modelId="{5B417BCE-A685-4578-BE1D-039373B8FD5E}" type="presOf" srcId="{F0413467-D88B-46D6-97D1-5323CF41EFA5}" destId="{E9469CC8-ED65-40A7-9765-8726774F323E}" srcOrd="1" destOrd="0" presId="urn:microsoft.com/office/officeart/2008/layout/HalfCircleOrganizationChart"/>
    <dgm:cxn modelId="{F831A9C7-E69C-4CC7-A53C-B86CDF251E1D}" type="presOf" srcId="{F0413467-D88B-46D6-97D1-5323CF41EFA5}" destId="{54FE80A3-34F6-4594-836E-A65118A93319}" srcOrd="0" destOrd="0" presId="urn:microsoft.com/office/officeart/2008/layout/HalfCircleOrganizationChart"/>
    <dgm:cxn modelId="{B24CAECB-A24B-460C-A4DB-A79CAAB56024}" srcId="{404DE13E-7592-4ABD-A516-0A1FC099C4FE}" destId="{84729D78-81D0-4993-A1C1-0C643ED2F08C}" srcOrd="0" destOrd="0" parTransId="{068DD3E4-B854-48D5-8234-F873D134B10B}" sibTransId="{3DB8A947-F098-412B-9E63-3AEC11E1834A}"/>
    <dgm:cxn modelId="{4FC4DE0D-62A2-4697-AF77-929F6D18E8DA}" type="presOf" srcId="{84729D78-81D0-4993-A1C1-0C643ED2F08C}" destId="{39F46C0F-3681-4F18-8654-97E933536E39}" srcOrd="0" destOrd="0" presId="urn:microsoft.com/office/officeart/2008/layout/HalfCircleOrganizationChart"/>
    <dgm:cxn modelId="{0FD17BFF-918D-471A-9043-FE2FF009F879}" type="presOf" srcId="{D29D5112-C529-41DF-85FE-A4EF0AA3BB1E}" destId="{61015496-240F-4A43-9297-9912E4687CB1}" srcOrd="0" destOrd="0" presId="urn:microsoft.com/office/officeart/2008/layout/HalfCircleOrganizationChart"/>
    <dgm:cxn modelId="{46670677-A5C3-4AC5-8110-8EE0015EF535}" srcId="{404DE13E-7592-4ABD-A516-0A1FC099C4FE}" destId="{F0413467-D88B-46D6-97D1-5323CF41EFA5}" srcOrd="2" destOrd="0" parTransId="{7840E081-AEFE-4A3D-827D-90FF18083C79}" sibTransId="{9FE6CC3A-75B2-45F2-8911-D5A496EA24EC}"/>
    <dgm:cxn modelId="{7B1C9476-06AF-4B61-9E40-A666C0F24122}" type="presOf" srcId="{068DD3E4-B854-48D5-8234-F873D134B10B}" destId="{5295DC4E-8700-47DD-B63B-8564E9C0BA5C}" srcOrd="0" destOrd="0" presId="urn:microsoft.com/office/officeart/2008/layout/HalfCircleOrganizationChart"/>
    <dgm:cxn modelId="{821E1294-9C96-4A1E-8784-86178F9697EA}" type="presOf" srcId="{4A585E00-A289-4818-934C-10F551AF11EA}" destId="{79F198E1-7F2C-4611-9F11-66DD8B2ADCA5}" srcOrd="0" destOrd="0" presId="urn:microsoft.com/office/officeart/2008/layout/HalfCircleOrganizationChart"/>
    <dgm:cxn modelId="{A7161744-E15B-47C2-A084-63E2CE057493}" type="presOf" srcId="{1AF03FB1-18C8-4F91-AA34-546C295149B6}" destId="{C65F438E-C001-48F6-8321-28CA44018528}" srcOrd="0" destOrd="0" presId="urn:microsoft.com/office/officeart/2008/layout/HalfCircleOrganizationChart"/>
    <dgm:cxn modelId="{DB3D8FF2-5FAA-42DE-9C21-6059020DB171}" srcId="{404DE13E-7592-4ABD-A516-0A1FC099C4FE}" destId="{72CF96FA-6808-49FE-95BB-B49354EF4797}" srcOrd="3" destOrd="0" parTransId="{D29D5112-C529-41DF-85FE-A4EF0AA3BB1E}" sibTransId="{F751625A-B770-4B56-9C56-3981A260ED1C}"/>
    <dgm:cxn modelId="{700CF751-3E29-4EB5-BAD0-2F15634DE2EC}" srcId="{1AF03FB1-18C8-4F91-AA34-546C295149B6}" destId="{404DE13E-7592-4ABD-A516-0A1FC099C4FE}" srcOrd="0" destOrd="0" parTransId="{00E054CA-D484-4D6C-8807-7F8E3B42EBB5}" sibTransId="{B9194B18-2D3C-41BA-B7B3-4554FC5BD677}"/>
    <dgm:cxn modelId="{87336C69-4352-4508-9305-2DF2E838DEDA}" type="presOf" srcId="{72CF96FA-6808-49FE-95BB-B49354EF4797}" destId="{CF72D9FA-D352-4001-8C95-64289212EEAC}" srcOrd="1" destOrd="0" presId="urn:microsoft.com/office/officeart/2008/layout/HalfCircleOrganizationChart"/>
    <dgm:cxn modelId="{AD712FC7-D95D-4E6D-96A0-CC265EAEC035}" type="presOf" srcId="{404DE13E-7592-4ABD-A516-0A1FC099C4FE}" destId="{78E131C8-285C-4234-BACC-BFCA985E77D3}" srcOrd="1" destOrd="0" presId="urn:microsoft.com/office/officeart/2008/layout/HalfCircleOrganizationChart"/>
    <dgm:cxn modelId="{7DFFD0CB-F9C9-4898-91E1-CDA1C30FF95E}" srcId="{404DE13E-7592-4ABD-A516-0A1FC099C4FE}" destId="{4A585E00-A289-4818-934C-10F551AF11EA}" srcOrd="1" destOrd="0" parTransId="{94CB7D97-59A1-45B3-A82C-AA43F2209409}" sibTransId="{6BB7C676-00AD-44FD-AA23-55CDEE46C58C}"/>
    <dgm:cxn modelId="{A2919EEE-8B2E-479B-9697-393587830767}" type="presOf" srcId="{404DE13E-7592-4ABD-A516-0A1FC099C4FE}" destId="{E23E7B8F-BB6E-487C-B5B9-AD15ECB13C2F}" srcOrd="0" destOrd="0" presId="urn:microsoft.com/office/officeart/2008/layout/HalfCircleOrganizationChart"/>
    <dgm:cxn modelId="{C1D05021-C6CF-47A0-9E22-2B2E580DB24E}" type="presOf" srcId="{7840E081-AEFE-4A3D-827D-90FF18083C79}" destId="{484FD155-445C-438C-86F2-DDD758F87CDC}" srcOrd="0" destOrd="0" presId="urn:microsoft.com/office/officeart/2008/layout/HalfCircleOrganizationChart"/>
    <dgm:cxn modelId="{3AC1DC2B-0AA0-4FC4-B2DE-240E94CC1D49}" type="presParOf" srcId="{C65F438E-C001-48F6-8321-28CA44018528}" destId="{707735AF-69DC-49F4-9576-840B16B76E8E}" srcOrd="0" destOrd="0" presId="urn:microsoft.com/office/officeart/2008/layout/HalfCircleOrganizationChart"/>
    <dgm:cxn modelId="{6318063C-B87E-421A-B648-96446C452904}" type="presParOf" srcId="{707735AF-69DC-49F4-9576-840B16B76E8E}" destId="{CCCC57EC-C07E-4177-A40A-662C5692BC90}" srcOrd="0" destOrd="0" presId="urn:microsoft.com/office/officeart/2008/layout/HalfCircleOrganizationChart"/>
    <dgm:cxn modelId="{33885254-D2DA-4C22-9985-41D9A3EB8A3E}" type="presParOf" srcId="{CCCC57EC-C07E-4177-A40A-662C5692BC90}" destId="{E23E7B8F-BB6E-487C-B5B9-AD15ECB13C2F}" srcOrd="0" destOrd="0" presId="urn:microsoft.com/office/officeart/2008/layout/HalfCircleOrganizationChart"/>
    <dgm:cxn modelId="{7DEEC2F1-BCC3-4825-BB14-E40944F0972D}" type="presParOf" srcId="{CCCC57EC-C07E-4177-A40A-662C5692BC90}" destId="{BE2E4299-B0E5-4AFD-A531-B3EB8049603E}" srcOrd="1" destOrd="0" presId="urn:microsoft.com/office/officeart/2008/layout/HalfCircleOrganizationChart"/>
    <dgm:cxn modelId="{67A21396-0EC9-46E5-A74C-0AC953A18149}" type="presParOf" srcId="{CCCC57EC-C07E-4177-A40A-662C5692BC90}" destId="{56CB52C4-F266-43D6-B4F3-758720B7A949}" srcOrd="2" destOrd="0" presId="urn:microsoft.com/office/officeart/2008/layout/HalfCircleOrganizationChart"/>
    <dgm:cxn modelId="{A924B006-13AA-4B61-ACDC-04721C3E4D2F}" type="presParOf" srcId="{CCCC57EC-C07E-4177-A40A-662C5692BC90}" destId="{78E131C8-285C-4234-BACC-BFCA985E77D3}" srcOrd="3" destOrd="0" presId="urn:microsoft.com/office/officeart/2008/layout/HalfCircleOrganizationChart"/>
    <dgm:cxn modelId="{3B075DC8-0923-4335-8069-ED552ABC9CFF}" type="presParOf" srcId="{707735AF-69DC-49F4-9576-840B16B76E8E}" destId="{6A094A37-4582-453B-89C4-4D8B797FCBAC}" srcOrd="1" destOrd="0" presId="urn:microsoft.com/office/officeart/2008/layout/HalfCircleOrganizationChart"/>
    <dgm:cxn modelId="{B7D48DCB-6549-41FC-98E5-21D16EE75029}" type="presParOf" srcId="{6A094A37-4582-453B-89C4-4D8B797FCBAC}" destId="{5295DC4E-8700-47DD-B63B-8564E9C0BA5C}" srcOrd="0" destOrd="0" presId="urn:microsoft.com/office/officeart/2008/layout/HalfCircleOrganizationChart"/>
    <dgm:cxn modelId="{59F62CCC-599B-4977-8724-B50B01F8EC07}" type="presParOf" srcId="{6A094A37-4582-453B-89C4-4D8B797FCBAC}" destId="{55DADF62-F201-41AD-B2E8-C2ED8BDEC1E4}" srcOrd="1" destOrd="0" presId="urn:microsoft.com/office/officeart/2008/layout/HalfCircleOrganizationChart"/>
    <dgm:cxn modelId="{0A2C9854-C46D-44CC-B2C5-AE205FC83CC2}" type="presParOf" srcId="{55DADF62-F201-41AD-B2E8-C2ED8BDEC1E4}" destId="{D7F23E1F-6E37-4031-B245-68C67F6B711C}" srcOrd="0" destOrd="0" presId="urn:microsoft.com/office/officeart/2008/layout/HalfCircleOrganizationChart"/>
    <dgm:cxn modelId="{61E08598-907B-4069-A615-3E7E18477740}" type="presParOf" srcId="{D7F23E1F-6E37-4031-B245-68C67F6B711C}" destId="{39F46C0F-3681-4F18-8654-97E933536E39}" srcOrd="0" destOrd="0" presId="urn:microsoft.com/office/officeart/2008/layout/HalfCircleOrganizationChart"/>
    <dgm:cxn modelId="{C2571BF8-FC4A-4836-97A5-A287022B3378}" type="presParOf" srcId="{D7F23E1F-6E37-4031-B245-68C67F6B711C}" destId="{A02ED4AF-58F9-46FA-842C-81D2676F74B2}" srcOrd="1" destOrd="0" presId="urn:microsoft.com/office/officeart/2008/layout/HalfCircleOrganizationChart"/>
    <dgm:cxn modelId="{A0A0CFB7-2B09-4854-9D70-9AA8C15CD508}" type="presParOf" srcId="{D7F23E1F-6E37-4031-B245-68C67F6B711C}" destId="{4EB18A96-F615-4E32-B691-1FBA1A247AC6}" srcOrd="2" destOrd="0" presId="urn:microsoft.com/office/officeart/2008/layout/HalfCircleOrganizationChart"/>
    <dgm:cxn modelId="{476B8925-CD95-4086-A282-F292900791AE}" type="presParOf" srcId="{D7F23E1F-6E37-4031-B245-68C67F6B711C}" destId="{3F4D7DD1-4489-4FDD-A31A-582B197DC9AF}" srcOrd="3" destOrd="0" presId="urn:microsoft.com/office/officeart/2008/layout/HalfCircleOrganizationChart"/>
    <dgm:cxn modelId="{DA78DEF2-85A5-4DAC-AD30-747087D84D6D}" type="presParOf" srcId="{55DADF62-F201-41AD-B2E8-C2ED8BDEC1E4}" destId="{7A81C66A-D313-42B5-9DE3-D9BBA832B485}" srcOrd="1" destOrd="0" presId="urn:microsoft.com/office/officeart/2008/layout/HalfCircleOrganizationChart"/>
    <dgm:cxn modelId="{B159C4C4-C7D9-4F5F-AC7C-69E7C14755DA}" type="presParOf" srcId="{55DADF62-F201-41AD-B2E8-C2ED8BDEC1E4}" destId="{C2B2AE7E-E942-462B-98F6-010FBD072BEC}" srcOrd="2" destOrd="0" presId="urn:microsoft.com/office/officeart/2008/layout/HalfCircleOrganizationChart"/>
    <dgm:cxn modelId="{FDEC750D-9089-49C1-9D91-B221D57DE3A7}" type="presParOf" srcId="{6A094A37-4582-453B-89C4-4D8B797FCBAC}" destId="{A050E1EF-A873-4405-9666-377BDCED43CD}" srcOrd="2" destOrd="0" presId="urn:microsoft.com/office/officeart/2008/layout/HalfCircleOrganizationChart"/>
    <dgm:cxn modelId="{7429DF7A-F891-4C00-A2CA-35B2F48EE204}" type="presParOf" srcId="{6A094A37-4582-453B-89C4-4D8B797FCBAC}" destId="{0A789B07-F243-40BD-9321-E8C6F79DD606}" srcOrd="3" destOrd="0" presId="urn:microsoft.com/office/officeart/2008/layout/HalfCircleOrganizationChart"/>
    <dgm:cxn modelId="{6A24B41C-9966-4631-92A0-00266EFEECD9}" type="presParOf" srcId="{0A789B07-F243-40BD-9321-E8C6F79DD606}" destId="{ECE447A5-93D5-4447-9A27-E20877E2E195}" srcOrd="0" destOrd="0" presId="urn:microsoft.com/office/officeart/2008/layout/HalfCircleOrganizationChart"/>
    <dgm:cxn modelId="{52854218-3B5E-49BA-9C7C-96622DB6FE1D}" type="presParOf" srcId="{ECE447A5-93D5-4447-9A27-E20877E2E195}" destId="{79F198E1-7F2C-4611-9F11-66DD8B2ADCA5}" srcOrd="0" destOrd="0" presId="urn:microsoft.com/office/officeart/2008/layout/HalfCircleOrganizationChart"/>
    <dgm:cxn modelId="{9CCDF4FF-F872-405C-B361-E6F872BDB83C}" type="presParOf" srcId="{ECE447A5-93D5-4447-9A27-E20877E2E195}" destId="{A27FA572-B148-4201-B5CF-212C32030874}" srcOrd="1" destOrd="0" presId="urn:microsoft.com/office/officeart/2008/layout/HalfCircleOrganizationChart"/>
    <dgm:cxn modelId="{46E1E984-8FE8-4FF2-AD68-34CEBFFB2733}" type="presParOf" srcId="{ECE447A5-93D5-4447-9A27-E20877E2E195}" destId="{824F6746-45D4-423A-B29B-80444BFF8769}" srcOrd="2" destOrd="0" presId="urn:microsoft.com/office/officeart/2008/layout/HalfCircleOrganizationChart"/>
    <dgm:cxn modelId="{83CF6CFF-268E-4FFC-9B72-B6EC1839B529}" type="presParOf" srcId="{ECE447A5-93D5-4447-9A27-E20877E2E195}" destId="{9ACD360E-6A04-4018-99E3-62281BE5D838}" srcOrd="3" destOrd="0" presId="urn:microsoft.com/office/officeart/2008/layout/HalfCircleOrganizationChart"/>
    <dgm:cxn modelId="{5463B7BD-C554-4790-BF34-236CBCF9011A}" type="presParOf" srcId="{0A789B07-F243-40BD-9321-E8C6F79DD606}" destId="{0B1EACCC-51B9-487E-809B-C579275E60C2}" srcOrd="1" destOrd="0" presId="urn:microsoft.com/office/officeart/2008/layout/HalfCircleOrganizationChart"/>
    <dgm:cxn modelId="{5FD9C508-8F92-4DA7-B486-D26E24786D5C}" type="presParOf" srcId="{0A789B07-F243-40BD-9321-E8C6F79DD606}" destId="{E3632A52-8B77-40D9-8EB8-987510061726}" srcOrd="2" destOrd="0" presId="urn:microsoft.com/office/officeart/2008/layout/HalfCircleOrganizationChart"/>
    <dgm:cxn modelId="{5F1EB95A-1537-47F1-A69B-27A237952A05}" type="presParOf" srcId="{6A094A37-4582-453B-89C4-4D8B797FCBAC}" destId="{484FD155-445C-438C-86F2-DDD758F87CDC}" srcOrd="4" destOrd="0" presId="urn:microsoft.com/office/officeart/2008/layout/HalfCircleOrganizationChart"/>
    <dgm:cxn modelId="{37337486-8C5A-49C8-8755-D480B39F6C52}" type="presParOf" srcId="{6A094A37-4582-453B-89C4-4D8B797FCBAC}" destId="{9F1C8BD8-5386-4FB3-B0E0-83AF47ECD366}" srcOrd="5" destOrd="0" presId="urn:microsoft.com/office/officeart/2008/layout/HalfCircleOrganizationChart"/>
    <dgm:cxn modelId="{D984921B-32DC-4CE7-9573-95D267E8FD27}" type="presParOf" srcId="{9F1C8BD8-5386-4FB3-B0E0-83AF47ECD366}" destId="{F5E13626-8E86-4695-98DF-B170F806F285}" srcOrd="0" destOrd="0" presId="urn:microsoft.com/office/officeart/2008/layout/HalfCircleOrganizationChart"/>
    <dgm:cxn modelId="{C083AFE6-0A44-47E3-BF5A-7896B84C56F2}" type="presParOf" srcId="{F5E13626-8E86-4695-98DF-B170F806F285}" destId="{54FE80A3-34F6-4594-836E-A65118A93319}" srcOrd="0" destOrd="0" presId="urn:microsoft.com/office/officeart/2008/layout/HalfCircleOrganizationChart"/>
    <dgm:cxn modelId="{BFB1CEE5-5E34-4B43-9978-BD5F8DE97ED1}" type="presParOf" srcId="{F5E13626-8E86-4695-98DF-B170F806F285}" destId="{913F207E-03D0-409C-9144-EE94ADB5C683}" srcOrd="1" destOrd="0" presId="urn:microsoft.com/office/officeart/2008/layout/HalfCircleOrganizationChart"/>
    <dgm:cxn modelId="{DF7F08AC-66B9-4F8D-8F3B-C1C762A24B04}" type="presParOf" srcId="{F5E13626-8E86-4695-98DF-B170F806F285}" destId="{BB012A13-8D2F-4C77-B926-0AE31FB132D2}" srcOrd="2" destOrd="0" presId="urn:microsoft.com/office/officeart/2008/layout/HalfCircleOrganizationChart"/>
    <dgm:cxn modelId="{7D1E8572-7CB9-4EC1-9847-BE02CD6A08F9}" type="presParOf" srcId="{F5E13626-8E86-4695-98DF-B170F806F285}" destId="{E9469CC8-ED65-40A7-9765-8726774F323E}" srcOrd="3" destOrd="0" presId="urn:microsoft.com/office/officeart/2008/layout/HalfCircleOrganizationChart"/>
    <dgm:cxn modelId="{B6982B68-9224-4DE9-8DA3-71BF07AE8168}" type="presParOf" srcId="{9F1C8BD8-5386-4FB3-B0E0-83AF47ECD366}" destId="{C452B8C4-F540-4B56-BCA9-F592CE4D3F8F}" srcOrd="1" destOrd="0" presId="urn:microsoft.com/office/officeart/2008/layout/HalfCircleOrganizationChart"/>
    <dgm:cxn modelId="{D0C58C52-E7EF-4C65-BBC5-D7A5B398C090}" type="presParOf" srcId="{9F1C8BD8-5386-4FB3-B0E0-83AF47ECD366}" destId="{EDC0631A-7420-45CF-B1E8-A4E7FFB6ABAE}" srcOrd="2" destOrd="0" presId="urn:microsoft.com/office/officeart/2008/layout/HalfCircleOrganizationChart"/>
    <dgm:cxn modelId="{C891DCAC-91F3-42FF-AC46-025CADE19BF9}" type="presParOf" srcId="{6A094A37-4582-453B-89C4-4D8B797FCBAC}" destId="{61015496-240F-4A43-9297-9912E4687CB1}" srcOrd="6" destOrd="0" presId="urn:microsoft.com/office/officeart/2008/layout/HalfCircleOrganizationChart"/>
    <dgm:cxn modelId="{73F08DBE-BBDB-4AEC-9440-BBE34ADF27CC}" type="presParOf" srcId="{6A094A37-4582-453B-89C4-4D8B797FCBAC}" destId="{F0BD03C4-D819-4254-8BA7-78F720069AC4}" srcOrd="7" destOrd="0" presId="urn:microsoft.com/office/officeart/2008/layout/HalfCircleOrganizationChart"/>
    <dgm:cxn modelId="{C26E0B00-B60D-4F5B-A47F-C679CD0CC828}" type="presParOf" srcId="{F0BD03C4-D819-4254-8BA7-78F720069AC4}" destId="{F327CB90-F27A-4B6F-A52D-48B4A940A066}" srcOrd="0" destOrd="0" presId="urn:microsoft.com/office/officeart/2008/layout/HalfCircleOrganizationChart"/>
    <dgm:cxn modelId="{07F9D188-6B9A-4AF4-A068-B3BA88543803}" type="presParOf" srcId="{F327CB90-F27A-4B6F-A52D-48B4A940A066}" destId="{C5523D90-60B3-4F88-9DD5-7658B9AFA9CD}" srcOrd="0" destOrd="0" presId="urn:microsoft.com/office/officeart/2008/layout/HalfCircleOrganizationChart"/>
    <dgm:cxn modelId="{28583D97-F76D-4043-A39B-263DB6111BB5}" type="presParOf" srcId="{F327CB90-F27A-4B6F-A52D-48B4A940A066}" destId="{30DBB668-4BCB-4889-B49E-40065EBB18A5}" srcOrd="1" destOrd="0" presId="urn:microsoft.com/office/officeart/2008/layout/HalfCircleOrganizationChart"/>
    <dgm:cxn modelId="{19FB3F67-C1F6-4D0C-8CA2-EA58DBF63585}" type="presParOf" srcId="{F327CB90-F27A-4B6F-A52D-48B4A940A066}" destId="{D31C0FCE-3EE6-4A58-BE65-3D5CCF981705}" srcOrd="2" destOrd="0" presId="urn:microsoft.com/office/officeart/2008/layout/HalfCircleOrganizationChart"/>
    <dgm:cxn modelId="{E55A0180-A554-4FC5-98B6-A049E96D74C5}" type="presParOf" srcId="{F327CB90-F27A-4B6F-A52D-48B4A940A066}" destId="{CF72D9FA-D352-4001-8C95-64289212EEAC}" srcOrd="3" destOrd="0" presId="urn:microsoft.com/office/officeart/2008/layout/HalfCircleOrganizationChart"/>
    <dgm:cxn modelId="{579D9C2D-4E5C-4AD1-AF73-1123BFED8F21}" type="presParOf" srcId="{F0BD03C4-D819-4254-8BA7-78F720069AC4}" destId="{BA3D61AC-4B05-42C4-A147-2CDCDA82CFF6}" srcOrd="1" destOrd="0" presId="urn:microsoft.com/office/officeart/2008/layout/HalfCircleOrganizationChart"/>
    <dgm:cxn modelId="{EF319E27-B05D-4D57-BD6E-D2CAD5297074}" type="presParOf" srcId="{F0BD03C4-D819-4254-8BA7-78F720069AC4}" destId="{16328F1C-AF20-4C4C-99A3-51B55A079B40}" srcOrd="2" destOrd="0" presId="urn:microsoft.com/office/officeart/2008/layout/HalfCircleOrganizationChart"/>
    <dgm:cxn modelId="{D853D4E2-9D02-4E1E-BA0F-407AF6E0CA0C}" type="presParOf" srcId="{707735AF-69DC-49F4-9576-840B16B76E8E}" destId="{311578A7-E08F-457A-9573-B8AE2CDC06EA}" srcOrd="2" destOrd="0" presId="urn:microsoft.com/office/officeart/2008/layout/HalfCircle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62BD4B-8120-48C8-8705-CE96ECE4A5C9}" type="doc">
      <dgm:prSet loTypeId="urn:microsoft.com/office/officeart/2011/layout/TabList" loCatId="list" qsTypeId="urn:microsoft.com/office/officeart/2005/8/quickstyle/simple2" qsCatId="simple" csTypeId="urn:microsoft.com/office/officeart/2005/8/colors/colorful4" csCatId="colorful" phldr="1"/>
      <dgm:spPr/>
      <dgm:t>
        <a:bodyPr/>
        <a:lstStyle/>
        <a:p>
          <a:endParaRPr lang="tr-TR"/>
        </a:p>
      </dgm:t>
    </dgm:pt>
    <dgm:pt modelId="{B654B870-FACB-4046-94FC-AA5DAC68224B}">
      <dgm:prSet phldrT="[Text]" custT="1"/>
      <dgm:spPr/>
      <dgm:t>
        <a:bodyPr anchor="ctr"/>
        <a:lstStyle/>
        <a:p>
          <a:pPr defTabSz="711200">
            <a:lnSpc>
              <a:spcPct val="90000"/>
            </a:lnSpc>
            <a:spcBef>
              <a:spcPct val="0"/>
            </a:spcBef>
            <a:spcAft>
              <a:spcPct val="35000"/>
            </a:spcAft>
          </a:pPr>
          <a:r>
            <a:rPr lang="tr-TR" sz="1600" b="1" i="0" dirty="0" smtClean="0">
              <a:latin typeface="Calibri" pitchFamily="34" charset="0"/>
              <a:cs typeface="Calibri" pitchFamily="34" charset="0"/>
            </a:rPr>
            <a:t>Her Okula </a:t>
          </a:r>
        </a:p>
      </dgm:t>
    </dgm:pt>
    <dgm:pt modelId="{64B28E10-3AF8-4021-864D-7626307E1E62}" type="parTrans" cxnId="{1DD07473-FE80-41D6-B0AD-B906CD746BE8}">
      <dgm:prSet/>
      <dgm:spPr/>
      <dgm:t>
        <a:bodyPr/>
        <a:lstStyle/>
        <a:p>
          <a:endParaRPr lang="tr-TR" sz="1600" b="1">
            <a:latin typeface="Calibri" pitchFamily="34" charset="0"/>
            <a:cs typeface="Calibri" pitchFamily="34" charset="0"/>
          </a:endParaRPr>
        </a:p>
      </dgm:t>
    </dgm:pt>
    <dgm:pt modelId="{A2034874-7300-45AC-9C10-80C1629CA1BB}" type="sibTrans" cxnId="{1DD07473-FE80-41D6-B0AD-B906CD746BE8}">
      <dgm:prSet/>
      <dgm:spPr/>
      <dgm:t>
        <a:bodyPr/>
        <a:lstStyle/>
        <a:p>
          <a:endParaRPr lang="tr-TR" sz="1600" b="1">
            <a:latin typeface="Calibri" pitchFamily="34" charset="0"/>
            <a:cs typeface="Calibri" pitchFamily="34" charset="0"/>
          </a:endParaRPr>
        </a:p>
      </dgm:t>
    </dgm:pt>
    <dgm:pt modelId="{9E216A1C-58D0-4D09-9D42-525103D60A1C}">
      <dgm:prSet phldrT="[Text]" custT="1"/>
      <dgm:spPr/>
      <dgm:t>
        <a:bodyPr/>
        <a:lstStyle/>
        <a:p>
          <a:r>
            <a:rPr lang="tr-TR" sz="1600" b="1" dirty="0" smtClean="0">
              <a:latin typeface="Calibri" pitchFamily="34" charset="0"/>
              <a:cs typeface="Calibri" pitchFamily="34" charset="0"/>
            </a:rPr>
            <a:t>Etkileşimli Tahta</a:t>
          </a:r>
          <a:endParaRPr lang="tr-TR" sz="1600" b="1" dirty="0">
            <a:latin typeface="Calibri" pitchFamily="34" charset="0"/>
            <a:cs typeface="Calibri" pitchFamily="34" charset="0"/>
          </a:endParaRPr>
        </a:p>
      </dgm:t>
    </dgm:pt>
    <dgm:pt modelId="{575CF2AC-9DDD-48DA-BDCB-2D2E4F2FC343}" type="sibTrans" cxnId="{9669B288-B0E8-4B5C-8139-A542792CB995}">
      <dgm:prSet/>
      <dgm:spPr/>
      <dgm:t>
        <a:bodyPr/>
        <a:lstStyle/>
        <a:p>
          <a:endParaRPr lang="tr-TR" sz="1600"/>
        </a:p>
      </dgm:t>
    </dgm:pt>
    <dgm:pt modelId="{76F0D6E8-10A8-46E2-9306-2016370BEA6A}" type="parTrans" cxnId="{9669B288-B0E8-4B5C-8139-A542792CB995}">
      <dgm:prSet/>
      <dgm:spPr/>
      <dgm:t>
        <a:bodyPr/>
        <a:lstStyle/>
        <a:p>
          <a:endParaRPr lang="tr-TR" sz="1600"/>
        </a:p>
      </dgm:t>
    </dgm:pt>
    <dgm:pt modelId="{98CC243F-0A1D-4E6E-A916-6A7E23750F6E}">
      <dgm:prSet phldrT="[Text]" custT="1"/>
      <dgm:spPr/>
      <dgm:t>
        <a:bodyPr/>
        <a:lstStyle/>
        <a:p>
          <a:r>
            <a:rPr lang="tr-TR" sz="1600" b="1" dirty="0" smtClean="0">
              <a:latin typeface="Calibri" pitchFamily="34" charset="0"/>
              <a:cs typeface="Calibri" pitchFamily="34" charset="0"/>
            </a:rPr>
            <a:t>1 Adet Çok Fonksiyonlu Yazıcı </a:t>
          </a:r>
          <a:endParaRPr lang="tr-TR" sz="1600" b="1" dirty="0">
            <a:latin typeface="Calibri" pitchFamily="34" charset="0"/>
            <a:cs typeface="Calibri" pitchFamily="34" charset="0"/>
          </a:endParaRPr>
        </a:p>
      </dgm:t>
    </dgm:pt>
    <dgm:pt modelId="{C0FF7F64-8850-41DF-842A-4A838F0CAD25}" type="parTrans" cxnId="{00C029FE-6134-489D-9406-2A05694E4C23}">
      <dgm:prSet/>
      <dgm:spPr/>
      <dgm:t>
        <a:bodyPr/>
        <a:lstStyle/>
        <a:p>
          <a:endParaRPr lang="tr-TR" sz="1600"/>
        </a:p>
      </dgm:t>
    </dgm:pt>
    <dgm:pt modelId="{1E504B4E-22C7-4521-8CB1-AF1C136018AC}" type="sibTrans" cxnId="{00C029FE-6134-489D-9406-2A05694E4C23}">
      <dgm:prSet/>
      <dgm:spPr/>
      <dgm:t>
        <a:bodyPr/>
        <a:lstStyle/>
        <a:p>
          <a:endParaRPr lang="tr-TR" sz="1600"/>
        </a:p>
      </dgm:t>
    </dgm:pt>
    <dgm:pt modelId="{93641966-909D-4AA8-88DE-EA962E52BFE1}">
      <dgm:prSet phldrT="[Text]" custT="1"/>
      <dgm:spPr/>
      <dgm:t>
        <a:bodyPr/>
        <a:lstStyle/>
        <a:p>
          <a:r>
            <a:rPr lang="tr-TR" sz="1600" b="1" dirty="0" smtClean="0">
              <a:latin typeface="Calibri" pitchFamily="34" charset="0"/>
              <a:cs typeface="Calibri" pitchFamily="34" charset="0"/>
            </a:rPr>
            <a:t>E-Kitap  (Tablet Bilgisayar) </a:t>
          </a:r>
          <a:endParaRPr lang="tr-TR" sz="1600" b="1" dirty="0">
            <a:latin typeface="Calibri" pitchFamily="34" charset="0"/>
            <a:cs typeface="Calibri" pitchFamily="34" charset="0"/>
          </a:endParaRPr>
        </a:p>
      </dgm:t>
    </dgm:pt>
    <dgm:pt modelId="{C27A554C-33D6-4BF0-B9BE-7E94AF95DD69}" type="parTrans" cxnId="{5FF3771A-694F-436A-8174-41F018F2BCD6}">
      <dgm:prSet/>
      <dgm:spPr/>
      <dgm:t>
        <a:bodyPr/>
        <a:lstStyle/>
        <a:p>
          <a:endParaRPr lang="tr-TR" sz="1600"/>
        </a:p>
      </dgm:t>
    </dgm:pt>
    <dgm:pt modelId="{1758A801-6D78-4C4A-8798-8DB0391733BF}" type="sibTrans" cxnId="{5FF3771A-694F-436A-8174-41F018F2BCD6}">
      <dgm:prSet/>
      <dgm:spPr/>
      <dgm:t>
        <a:bodyPr/>
        <a:lstStyle/>
        <a:p>
          <a:endParaRPr lang="tr-TR" sz="1600"/>
        </a:p>
      </dgm:t>
    </dgm:pt>
    <dgm:pt modelId="{C295327A-CB76-4791-9BF4-223BF04A6ACB}">
      <dgm:prSet phldrT="[Text]" custT="1"/>
      <dgm:spPr/>
      <dgm:t>
        <a:bodyPr/>
        <a:lstStyle/>
        <a:p>
          <a:r>
            <a:rPr lang="tr-TR" sz="1600" b="1" dirty="0" smtClean="0">
              <a:latin typeface="Calibri" pitchFamily="34" charset="0"/>
              <a:cs typeface="Calibri" pitchFamily="34" charset="0"/>
            </a:rPr>
            <a:t>1 Adet Doküman Kamera </a:t>
          </a:r>
        </a:p>
      </dgm:t>
    </dgm:pt>
    <dgm:pt modelId="{C3CE7A36-4C6C-4E51-BE00-30109DC133A3}" type="parTrans" cxnId="{D40CFAD9-F0A0-4DCE-B58B-C25C2369DB8D}">
      <dgm:prSet/>
      <dgm:spPr/>
      <dgm:t>
        <a:bodyPr/>
        <a:lstStyle/>
        <a:p>
          <a:endParaRPr lang="tr-TR" sz="1600"/>
        </a:p>
      </dgm:t>
    </dgm:pt>
    <dgm:pt modelId="{3CC82F28-1345-42C1-8D6F-D9F517E22940}" type="sibTrans" cxnId="{D40CFAD9-F0A0-4DCE-B58B-C25C2369DB8D}">
      <dgm:prSet/>
      <dgm:spPr/>
      <dgm:t>
        <a:bodyPr/>
        <a:lstStyle/>
        <a:p>
          <a:endParaRPr lang="tr-TR" sz="1600"/>
        </a:p>
      </dgm:t>
    </dgm:pt>
    <dgm:pt modelId="{603FD540-BEC7-4609-87A9-B9305634E9A7}">
      <dgm:prSet phldrT="[Text]" custT="1"/>
      <dgm:spPr/>
      <dgm:t>
        <a:bodyPr/>
        <a:lstStyle/>
        <a:p>
          <a:r>
            <a:rPr lang="tr-TR" sz="1600" b="1" smtClean="0">
              <a:latin typeface="Calibri" pitchFamily="34" charset="0"/>
              <a:cs typeface="Calibri" pitchFamily="34" charset="0"/>
            </a:rPr>
            <a:t>Kablolu İnternet Bağlantısı</a:t>
          </a:r>
          <a:endParaRPr lang="tr-TR" sz="1600" b="1" dirty="0">
            <a:latin typeface="Calibri" pitchFamily="34" charset="0"/>
            <a:cs typeface="Calibri" pitchFamily="34" charset="0"/>
          </a:endParaRPr>
        </a:p>
      </dgm:t>
    </dgm:pt>
    <dgm:pt modelId="{076598F1-A0F3-4A92-8391-7367A9391ACE}" type="parTrans" cxnId="{19650824-2C47-4559-8093-26A5D644379D}">
      <dgm:prSet/>
      <dgm:spPr/>
      <dgm:t>
        <a:bodyPr/>
        <a:lstStyle/>
        <a:p>
          <a:endParaRPr lang="tr-TR" sz="1600"/>
        </a:p>
      </dgm:t>
    </dgm:pt>
    <dgm:pt modelId="{668D3BF7-E667-4F2C-B4F5-8ABF1AAAF72E}" type="sibTrans" cxnId="{19650824-2C47-4559-8093-26A5D644379D}">
      <dgm:prSet/>
      <dgm:spPr/>
      <dgm:t>
        <a:bodyPr/>
        <a:lstStyle/>
        <a:p>
          <a:endParaRPr lang="tr-TR" sz="1600"/>
        </a:p>
      </dgm:t>
    </dgm:pt>
    <dgm:pt modelId="{101419E9-AD29-4D88-9D5F-1B54E675D74F}">
      <dgm:prSet phldrT="[Text]" custT="1"/>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endParaRPr lang="tr-TR" sz="1600" b="1" smtClean="0">
            <a:latin typeface="Calibri" pitchFamily="34" charset="0"/>
            <a:cs typeface="Calibri"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tr-TR" sz="1600" b="1" smtClean="0">
              <a:latin typeface="Calibri" pitchFamily="34" charset="0"/>
              <a:cs typeface="Calibri" pitchFamily="34" charset="0"/>
            </a:rPr>
            <a:t>Her Dersliğe BT</a:t>
          </a:r>
        </a:p>
        <a:p>
          <a:pPr defTabSz="800100">
            <a:lnSpc>
              <a:spcPct val="90000"/>
            </a:lnSpc>
            <a:spcBef>
              <a:spcPct val="0"/>
            </a:spcBef>
            <a:spcAft>
              <a:spcPct val="35000"/>
            </a:spcAft>
          </a:pPr>
          <a:endParaRPr lang="tr-TR" sz="1600" b="1" dirty="0" smtClean="0">
            <a:latin typeface="Calibri" pitchFamily="34" charset="0"/>
            <a:cs typeface="Calibri" pitchFamily="34" charset="0"/>
          </a:endParaRPr>
        </a:p>
      </dgm:t>
    </dgm:pt>
    <dgm:pt modelId="{BBCE0319-DF49-4BF1-98F0-2174AC20A23C}" type="sibTrans" cxnId="{D5D1923B-16FF-46F0-B524-FE095B5AA9A0}">
      <dgm:prSet/>
      <dgm:spPr/>
      <dgm:t>
        <a:bodyPr/>
        <a:lstStyle/>
        <a:p>
          <a:endParaRPr lang="tr-TR" sz="1600"/>
        </a:p>
      </dgm:t>
    </dgm:pt>
    <dgm:pt modelId="{BD4A9BA3-785B-431C-81C0-5F1A33D83AFD}" type="parTrans" cxnId="{D5D1923B-16FF-46F0-B524-FE095B5AA9A0}">
      <dgm:prSet/>
      <dgm:spPr/>
      <dgm:t>
        <a:bodyPr/>
        <a:lstStyle/>
        <a:p>
          <a:endParaRPr lang="tr-TR" sz="1600"/>
        </a:p>
      </dgm:t>
    </dgm:pt>
    <dgm:pt modelId="{18B9D4C4-67E1-419D-8C5B-357EAFC0C8C6}">
      <dgm:prSet phldrT="[Text]" custT="1"/>
      <dgm:spPr/>
      <dgm:t>
        <a:bodyPr/>
        <a:lstStyle/>
        <a:p>
          <a:r>
            <a:rPr lang="tr-TR" sz="1600" b="1" smtClean="0">
              <a:latin typeface="Calibri" pitchFamily="34" charset="0"/>
              <a:cs typeface="Calibri" pitchFamily="34" charset="0"/>
            </a:rPr>
            <a:t>Her Öğrenciye</a:t>
          </a:r>
          <a:endParaRPr lang="tr-TR" sz="1600" b="1" dirty="0">
            <a:latin typeface="Calibri" pitchFamily="34" charset="0"/>
            <a:cs typeface="Calibri" pitchFamily="34" charset="0"/>
          </a:endParaRPr>
        </a:p>
      </dgm:t>
    </dgm:pt>
    <dgm:pt modelId="{20023B15-F3D3-4129-A527-043471BF3912}" type="parTrans" cxnId="{73A4E7DF-6EA6-433D-BBC6-5E1F00661D85}">
      <dgm:prSet/>
      <dgm:spPr/>
      <dgm:t>
        <a:bodyPr/>
        <a:lstStyle/>
        <a:p>
          <a:endParaRPr lang="tr-TR" sz="1600"/>
        </a:p>
      </dgm:t>
    </dgm:pt>
    <dgm:pt modelId="{85BF5BD4-74D1-45E7-B50C-005E7E3A854B}" type="sibTrans" cxnId="{73A4E7DF-6EA6-433D-BBC6-5E1F00661D85}">
      <dgm:prSet/>
      <dgm:spPr/>
      <dgm:t>
        <a:bodyPr/>
        <a:lstStyle/>
        <a:p>
          <a:endParaRPr lang="tr-TR" sz="1600"/>
        </a:p>
      </dgm:t>
    </dgm:pt>
    <dgm:pt modelId="{0FD81E91-3009-4C25-88FC-DE626F699974}">
      <dgm:prSet phldrT="[Text]" custT="1"/>
      <dgm:spPr/>
      <dgm:t>
        <a:bodyPr/>
        <a:lstStyle/>
        <a:p>
          <a:endParaRPr lang="tr-TR" sz="1600" b="1" dirty="0">
            <a:latin typeface="Calibri" pitchFamily="34" charset="0"/>
            <a:cs typeface="Calibri" pitchFamily="34" charset="0"/>
          </a:endParaRPr>
        </a:p>
      </dgm:t>
    </dgm:pt>
    <dgm:pt modelId="{D6B7BE5B-F5D5-46C3-9BD7-5EE482B5170C}" type="parTrans" cxnId="{C2E3E5A2-730B-48CD-BA32-CF766BC2C992}">
      <dgm:prSet/>
      <dgm:spPr/>
      <dgm:t>
        <a:bodyPr/>
        <a:lstStyle/>
        <a:p>
          <a:endParaRPr lang="tr-TR"/>
        </a:p>
      </dgm:t>
    </dgm:pt>
    <dgm:pt modelId="{84617523-985D-4363-BE86-21F31DF9E89B}" type="sibTrans" cxnId="{C2E3E5A2-730B-48CD-BA32-CF766BC2C992}">
      <dgm:prSet/>
      <dgm:spPr/>
      <dgm:t>
        <a:bodyPr/>
        <a:lstStyle/>
        <a:p>
          <a:endParaRPr lang="tr-TR"/>
        </a:p>
      </dgm:t>
    </dgm:pt>
    <dgm:pt modelId="{0017D152-D1AC-4A8C-9DA2-3750CD9899FB}">
      <dgm:prSet phldrT="[Text]" custT="1"/>
      <dgm:spPr/>
      <dgm:t>
        <a:bodyPr/>
        <a:lstStyle/>
        <a:p>
          <a:endParaRPr lang="tr-TR" sz="1600" b="1" dirty="0">
            <a:latin typeface="Calibri" pitchFamily="34" charset="0"/>
            <a:cs typeface="Calibri" pitchFamily="34" charset="0"/>
          </a:endParaRPr>
        </a:p>
      </dgm:t>
    </dgm:pt>
    <dgm:pt modelId="{10350B4C-0012-4065-9A08-50C94959EB96}" type="parTrans" cxnId="{6C1B66F0-1C59-4F53-B553-0B51AB548FD9}">
      <dgm:prSet/>
      <dgm:spPr/>
      <dgm:t>
        <a:bodyPr/>
        <a:lstStyle/>
        <a:p>
          <a:endParaRPr lang="tr-TR"/>
        </a:p>
      </dgm:t>
    </dgm:pt>
    <dgm:pt modelId="{BE1DF41A-CB56-42CB-9C26-1485C932AAB9}" type="sibTrans" cxnId="{6C1B66F0-1C59-4F53-B553-0B51AB548FD9}">
      <dgm:prSet/>
      <dgm:spPr/>
      <dgm:t>
        <a:bodyPr/>
        <a:lstStyle/>
        <a:p>
          <a:endParaRPr lang="tr-TR"/>
        </a:p>
      </dgm:t>
    </dgm:pt>
    <dgm:pt modelId="{7E0D52A0-5BB9-4B48-8838-A0F8547031D5}">
      <dgm:prSet phldrT="[Text]" custT="1"/>
      <dgm:spPr/>
      <dgm:t>
        <a:bodyPr/>
        <a:lstStyle/>
        <a:p>
          <a:endParaRPr lang="tr-TR" sz="1600" b="1" dirty="0">
            <a:latin typeface="Calibri" pitchFamily="34" charset="0"/>
            <a:cs typeface="Calibri" pitchFamily="34" charset="0"/>
          </a:endParaRPr>
        </a:p>
      </dgm:t>
    </dgm:pt>
    <dgm:pt modelId="{D59EDACA-0CC6-4342-A2DA-41B87460F1EF}" type="parTrans" cxnId="{974F1222-BE83-47E6-BC8D-5498A6777890}">
      <dgm:prSet/>
      <dgm:spPr/>
      <dgm:t>
        <a:bodyPr/>
        <a:lstStyle/>
        <a:p>
          <a:endParaRPr lang="tr-TR"/>
        </a:p>
      </dgm:t>
    </dgm:pt>
    <dgm:pt modelId="{62694788-1352-44A1-8D18-12DE1E3AEAE0}" type="sibTrans" cxnId="{974F1222-BE83-47E6-BC8D-5498A6777890}">
      <dgm:prSet/>
      <dgm:spPr/>
      <dgm:t>
        <a:bodyPr/>
        <a:lstStyle/>
        <a:p>
          <a:endParaRPr lang="tr-TR"/>
        </a:p>
      </dgm:t>
    </dgm:pt>
    <dgm:pt modelId="{AE2C8FC3-538E-4976-AE5C-E580570BAA8F}">
      <dgm:prSet phldrT="[Text]" custT="1"/>
      <dgm:spPr/>
      <dgm:t>
        <a:bodyPr/>
        <a:lstStyle/>
        <a:p>
          <a:endParaRPr lang="tr-TR" sz="1600" b="1" dirty="0">
            <a:latin typeface="Calibri" pitchFamily="34" charset="0"/>
            <a:cs typeface="Calibri" pitchFamily="34" charset="0"/>
          </a:endParaRPr>
        </a:p>
      </dgm:t>
    </dgm:pt>
    <dgm:pt modelId="{ED1546E2-E600-464F-A975-3F0DB6469E84}" type="parTrans" cxnId="{B3453EEB-649D-4852-BE05-238F88463C4C}">
      <dgm:prSet/>
      <dgm:spPr/>
      <dgm:t>
        <a:bodyPr/>
        <a:lstStyle/>
        <a:p>
          <a:endParaRPr lang="tr-TR"/>
        </a:p>
      </dgm:t>
    </dgm:pt>
    <dgm:pt modelId="{8F7B6975-B1CE-4839-8BD1-206D2C96F089}" type="sibTrans" cxnId="{B3453EEB-649D-4852-BE05-238F88463C4C}">
      <dgm:prSet/>
      <dgm:spPr/>
      <dgm:t>
        <a:bodyPr/>
        <a:lstStyle/>
        <a:p>
          <a:endParaRPr lang="tr-TR"/>
        </a:p>
      </dgm:t>
    </dgm:pt>
    <dgm:pt modelId="{8E03785C-BDBC-47E4-A1CA-8E0FB73F7C1E}">
      <dgm:prSet phldrT="[Text]" custT="1"/>
      <dgm:spPr/>
      <dgm:t>
        <a:bodyPr/>
        <a:lstStyle/>
        <a:p>
          <a:endParaRPr lang="tr-TR" sz="1600" b="1" dirty="0">
            <a:latin typeface="Calibri" pitchFamily="34" charset="0"/>
            <a:cs typeface="Calibri" pitchFamily="34" charset="0"/>
          </a:endParaRPr>
        </a:p>
      </dgm:t>
    </dgm:pt>
    <dgm:pt modelId="{3910EFD2-BB0C-4A97-A334-CDA16DC48DD1}" type="parTrans" cxnId="{5D3ECFD6-B7F0-43EB-A0AA-A4C9CB352D77}">
      <dgm:prSet/>
      <dgm:spPr/>
      <dgm:t>
        <a:bodyPr/>
        <a:lstStyle/>
        <a:p>
          <a:endParaRPr lang="tr-TR"/>
        </a:p>
      </dgm:t>
    </dgm:pt>
    <dgm:pt modelId="{1D45E4CC-11A6-45EB-8524-365D668A1FB0}" type="sibTrans" cxnId="{5D3ECFD6-B7F0-43EB-A0AA-A4C9CB352D77}">
      <dgm:prSet/>
      <dgm:spPr/>
      <dgm:t>
        <a:bodyPr/>
        <a:lstStyle/>
        <a:p>
          <a:endParaRPr lang="tr-TR"/>
        </a:p>
      </dgm:t>
    </dgm:pt>
    <dgm:pt modelId="{ADB593DF-0D5D-48B4-A220-5740C64F5CFE}">
      <dgm:prSet phldrT="[Text]" custT="1"/>
      <dgm:spPr/>
      <dgm:t>
        <a:bodyPr/>
        <a:lstStyle/>
        <a:p>
          <a:endParaRPr lang="tr-TR" sz="1600" b="1" dirty="0">
            <a:latin typeface="Calibri" pitchFamily="34" charset="0"/>
            <a:cs typeface="Calibri" pitchFamily="34" charset="0"/>
          </a:endParaRPr>
        </a:p>
      </dgm:t>
    </dgm:pt>
    <dgm:pt modelId="{951BDA93-1171-4246-B0F3-B6A0E868F6AB}" type="parTrans" cxnId="{B5B33D09-A8B9-41A3-BA8A-CB657F97F93B}">
      <dgm:prSet/>
      <dgm:spPr/>
      <dgm:t>
        <a:bodyPr/>
        <a:lstStyle/>
        <a:p>
          <a:endParaRPr lang="tr-TR"/>
        </a:p>
      </dgm:t>
    </dgm:pt>
    <dgm:pt modelId="{6CB6DB3F-68A5-4334-B10D-C7B9E597B0BA}" type="sibTrans" cxnId="{B5B33D09-A8B9-41A3-BA8A-CB657F97F93B}">
      <dgm:prSet/>
      <dgm:spPr/>
      <dgm:t>
        <a:bodyPr/>
        <a:lstStyle/>
        <a:p>
          <a:endParaRPr lang="tr-TR"/>
        </a:p>
      </dgm:t>
    </dgm:pt>
    <dgm:pt modelId="{EFECFCD1-B83B-4908-992E-CAA6FC125DD5}">
      <dgm:prSet phldrT="[Text]" custT="1"/>
      <dgm:spPr/>
      <dgm:t>
        <a:bodyPr/>
        <a:lstStyle/>
        <a:p>
          <a:r>
            <a:rPr lang="tr-TR" sz="1600" b="1" dirty="0" smtClean="0">
              <a:latin typeface="Calibri" pitchFamily="34" charset="0"/>
              <a:cs typeface="Calibri" pitchFamily="34" charset="0"/>
            </a:rPr>
            <a:t>Tablet Bilgisayar</a:t>
          </a:r>
          <a:endParaRPr lang="tr-TR" sz="1600" b="1" dirty="0">
            <a:latin typeface="Calibri" pitchFamily="34" charset="0"/>
            <a:cs typeface="Calibri" pitchFamily="34" charset="0"/>
          </a:endParaRPr>
        </a:p>
      </dgm:t>
    </dgm:pt>
    <dgm:pt modelId="{336B231C-B0BC-405E-8CD8-909192812C09}" type="sibTrans" cxnId="{DD2F0961-7D5E-465B-B8D6-ADC84E6E175F}">
      <dgm:prSet/>
      <dgm:spPr/>
      <dgm:t>
        <a:bodyPr/>
        <a:lstStyle/>
        <a:p>
          <a:endParaRPr lang="tr-TR"/>
        </a:p>
      </dgm:t>
    </dgm:pt>
    <dgm:pt modelId="{E088DFFC-5007-49A1-8DCB-016EEE1151BE}" type="parTrans" cxnId="{DD2F0961-7D5E-465B-B8D6-ADC84E6E175F}">
      <dgm:prSet/>
      <dgm:spPr/>
      <dgm:t>
        <a:bodyPr/>
        <a:lstStyle/>
        <a:p>
          <a:endParaRPr lang="tr-TR"/>
        </a:p>
      </dgm:t>
    </dgm:pt>
    <dgm:pt modelId="{CD187FDA-74AB-45EF-A478-A8B746DF2E3B}">
      <dgm:prSet phldrT="[Text]" custT="1"/>
      <dgm:spPr/>
      <dgm:t>
        <a:bodyPr/>
        <a:lstStyle/>
        <a:p>
          <a:endParaRPr lang="tr-TR" sz="1600" b="1" dirty="0">
            <a:latin typeface="Calibri" pitchFamily="34" charset="0"/>
            <a:cs typeface="Calibri" pitchFamily="34" charset="0"/>
          </a:endParaRPr>
        </a:p>
      </dgm:t>
    </dgm:pt>
    <dgm:pt modelId="{1C969CE5-E7EA-4F69-9BA5-03DCD415CECC}" type="sibTrans" cxnId="{74C1D7B2-6CB6-4FAF-B964-BFD75ECBDC83}">
      <dgm:prSet/>
      <dgm:spPr/>
      <dgm:t>
        <a:bodyPr/>
        <a:lstStyle/>
        <a:p>
          <a:endParaRPr lang="tr-TR"/>
        </a:p>
      </dgm:t>
    </dgm:pt>
    <dgm:pt modelId="{CC2084B8-B9F5-4271-A44A-1C1F208E559B}" type="parTrans" cxnId="{74C1D7B2-6CB6-4FAF-B964-BFD75ECBDC83}">
      <dgm:prSet/>
      <dgm:spPr/>
      <dgm:t>
        <a:bodyPr/>
        <a:lstStyle/>
        <a:p>
          <a:endParaRPr lang="tr-TR"/>
        </a:p>
      </dgm:t>
    </dgm:pt>
    <dgm:pt modelId="{0A6D9BF7-6AC3-4170-AFC4-7FF0DCBB1DD5}">
      <dgm:prSet phldrT="[Text]" custT="1"/>
      <dgm:spPr/>
      <dgm:t>
        <a:bodyPr anchor="ctr"/>
        <a:lstStyle/>
        <a:p>
          <a:pPr marL="0" marR="0" indent="0" defTabSz="914400" eaLnBrk="1" fontAlgn="auto" latinLnBrk="0" hangingPunct="1">
            <a:lnSpc>
              <a:spcPct val="100000"/>
            </a:lnSpc>
            <a:spcBef>
              <a:spcPts val="600"/>
            </a:spcBef>
            <a:spcAft>
              <a:spcPts val="0"/>
            </a:spcAft>
            <a:buClrTx/>
            <a:buSzTx/>
            <a:buFontTx/>
            <a:buNone/>
            <a:tabLst/>
            <a:defRPr/>
          </a:pPr>
          <a:r>
            <a:rPr lang="tr-TR" sz="1600" b="1" smtClean="0">
              <a:latin typeface="Calibri" pitchFamily="34" charset="0"/>
              <a:cs typeface="Calibri" pitchFamily="34" charset="0"/>
            </a:rPr>
            <a:t>  Her Öğretmene</a:t>
          </a:r>
          <a:endParaRPr lang="tr-TR" sz="1600" b="1" dirty="0">
            <a:latin typeface="Calibri" pitchFamily="34" charset="0"/>
            <a:cs typeface="Calibri" pitchFamily="34" charset="0"/>
          </a:endParaRPr>
        </a:p>
      </dgm:t>
    </dgm:pt>
    <dgm:pt modelId="{1895D5FB-F24A-4C36-9C44-6B8EF038D980}" type="sibTrans" cxnId="{3B335DA3-2DAD-4250-9F5B-D834349C626B}">
      <dgm:prSet/>
      <dgm:spPr/>
      <dgm:t>
        <a:bodyPr/>
        <a:lstStyle/>
        <a:p>
          <a:endParaRPr lang="tr-TR" sz="1600" b="1">
            <a:latin typeface="Calibri" pitchFamily="34" charset="0"/>
            <a:cs typeface="Calibri" pitchFamily="34" charset="0"/>
          </a:endParaRPr>
        </a:p>
      </dgm:t>
    </dgm:pt>
    <dgm:pt modelId="{59D198BB-FD2D-44B3-A2E2-B51ABD5861B6}" type="parTrans" cxnId="{3B335DA3-2DAD-4250-9F5B-D834349C626B}">
      <dgm:prSet/>
      <dgm:spPr/>
      <dgm:t>
        <a:bodyPr/>
        <a:lstStyle/>
        <a:p>
          <a:endParaRPr lang="tr-TR" sz="1600" b="1">
            <a:latin typeface="Calibri" pitchFamily="34" charset="0"/>
            <a:cs typeface="Calibri" pitchFamily="34" charset="0"/>
          </a:endParaRPr>
        </a:p>
      </dgm:t>
    </dgm:pt>
    <dgm:pt modelId="{F4D15A36-BD3D-49B8-918C-C1CECE5578DC}">
      <dgm:prSet phldrT="[Text]" custT="1"/>
      <dgm:spPr/>
      <dgm:t>
        <a:bodyPr/>
        <a:lstStyle/>
        <a:p>
          <a:endParaRPr lang="tr-TR" sz="1600" b="1" dirty="0">
            <a:latin typeface="Calibri" pitchFamily="34" charset="0"/>
            <a:cs typeface="Calibri" pitchFamily="34" charset="0"/>
          </a:endParaRPr>
        </a:p>
      </dgm:t>
    </dgm:pt>
    <dgm:pt modelId="{C35E3F90-A52D-4D2A-9046-69BD02CC6648}" type="parTrans" cxnId="{790DB14C-A1D8-44E0-996E-BBD70278AF2C}">
      <dgm:prSet/>
      <dgm:spPr/>
      <dgm:t>
        <a:bodyPr/>
        <a:lstStyle/>
        <a:p>
          <a:endParaRPr lang="tr-TR"/>
        </a:p>
      </dgm:t>
    </dgm:pt>
    <dgm:pt modelId="{20049EF0-7888-4938-910F-FB1222C0A758}" type="sibTrans" cxnId="{790DB14C-A1D8-44E0-996E-BBD70278AF2C}">
      <dgm:prSet/>
      <dgm:spPr/>
      <dgm:t>
        <a:bodyPr/>
        <a:lstStyle/>
        <a:p>
          <a:endParaRPr lang="tr-TR"/>
        </a:p>
      </dgm:t>
    </dgm:pt>
    <dgm:pt modelId="{7075D239-2E36-413A-9073-E58112BC5FD0}" type="pres">
      <dgm:prSet presAssocID="{7F62BD4B-8120-48C8-8705-CE96ECE4A5C9}" presName="Name0" presStyleCnt="0">
        <dgm:presLayoutVars>
          <dgm:chMax/>
          <dgm:chPref val="3"/>
          <dgm:dir/>
          <dgm:animOne val="branch"/>
          <dgm:animLvl val="lvl"/>
        </dgm:presLayoutVars>
      </dgm:prSet>
      <dgm:spPr/>
      <dgm:t>
        <a:bodyPr/>
        <a:lstStyle/>
        <a:p>
          <a:endParaRPr lang="tr-TR"/>
        </a:p>
      </dgm:t>
    </dgm:pt>
    <dgm:pt modelId="{4E856A98-1021-46E1-BA6F-4780D6F81C1A}" type="pres">
      <dgm:prSet presAssocID="{B654B870-FACB-4046-94FC-AA5DAC68224B}" presName="composite" presStyleCnt="0"/>
      <dgm:spPr/>
      <dgm:t>
        <a:bodyPr/>
        <a:lstStyle/>
        <a:p>
          <a:endParaRPr lang="tr-TR"/>
        </a:p>
      </dgm:t>
    </dgm:pt>
    <dgm:pt modelId="{A32C00B0-A27E-4B74-AF8D-009993DB1BA7}" type="pres">
      <dgm:prSet presAssocID="{B654B870-FACB-4046-94FC-AA5DAC68224B}" presName="FirstChild" presStyleLbl="revTx" presStyleIdx="0" presStyleCnt="8">
        <dgm:presLayoutVars>
          <dgm:chMax val="0"/>
          <dgm:chPref val="0"/>
          <dgm:bulletEnabled val="1"/>
        </dgm:presLayoutVars>
      </dgm:prSet>
      <dgm:spPr/>
      <dgm:t>
        <a:bodyPr/>
        <a:lstStyle/>
        <a:p>
          <a:endParaRPr lang="tr-TR"/>
        </a:p>
      </dgm:t>
    </dgm:pt>
    <dgm:pt modelId="{4700D88D-D176-4388-A61C-695B38BF39F1}" type="pres">
      <dgm:prSet presAssocID="{B654B870-FACB-4046-94FC-AA5DAC68224B}" presName="Parent" presStyleLbl="alignNode1" presStyleIdx="0" presStyleCnt="4" custScaleX="154176">
        <dgm:presLayoutVars>
          <dgm:chMax val="3"/>
          <dgm:chPref val="3"/>
          <dgm:bulletEnabled val="1"/>
        </dgm:presLayoutVars>
      </dgm:prSet>
      <dgm:spPr/>
      <dgm:t>
        <a:bodyPr/>
        <a:lstStyle/>
        <a:p>
          <a:endParaRPr lang="tr-TR"/>
        </a:p>
      </dgm:t>
    </dgm:pt>
    <dgm:pt modelId="{8030580A-0DB4-478B-BDC2-50643DA34FA0}" type="pres">
      <dgm:prSet presAssocID="{B654B870-FACB-4046-94FC-AA5DAC68224B}" presName="Accent" presStyleLbl="parChTrans1D1" presStyleIdx="0" presStyleCnt="4"/>
      <dgm:spPr/>
      <dgm:t>
        <a:bodyPr/>
        <a:lstStyle/>
        <a:p>
          <a:endParaRPr lang="tr-TR"/>
        </a:p>
      </dgm:t>
    </dgm:pt>
    <dgm:pt modelId="{C1C546AB-A6E7-4FF8-9224-D0240BE67C16}" type="pres">
      <dgm:prSet presAssocID="{B654B870-FACB-4046-94FC-AA5DAC68224B}" presName="Child" presStyleLbl="revTx" presStyleIdx="1" presStyleCnt="8">
        <dgm:presLayoutVars>
          <dgm:chMax val="0"/>
          <dgm:chPref val="0"/>
          <dgm:bulletEnabled val="1"/>
        </dgm:presLayoutVars>
      </dgm:prSet>
      <dgm:spPr/>
      <dgm:t>
        <a:bodyPr/>
        <a:lstStyle/>
        <a:p>
          <a:endParaRPr lang="tr-TR"/>
        </a:p>
      </dgm:t>
    </dgm:pt>
    <dgm:pt modelId="{81A70D25-E872-469E-8B69-C205D0934D0A}" type="pres">
      <dgm:prSet presAssocID="{A2034874-7300-45AC-9C10-80C1629CA1BB}" presName="sibTrans" presStyleCnt="0"/>
      <dgm:spPr/>
      <dgm:t>
        <a:bodyPr/>
        <a:lstStyle/>
        <a:p>
          <a:endParaRPr lang="tr-TR"/>
        </a:p>
      </dgm:t>
    </dgm:pt>
    <dgm:pt modelId="{144CC3E9-67AF-483A-AF33-8DC626227B0D}" type="pres">
      <dgm:prSet presAssocID="{101419E9-AD29-4D88-9D5F-1B54E675D74F}" presName="composite" presStyleCnt="0"/>
      <dgm:spPr/>
      <dgm:t>
        <a:bodyPr/>
        <a:lstStyle/>
        <a:p>
          <a:endParaRPr lang="tr-TR"/>
        </a:p>
      </dgm:t>
    </dgm:pt>
    <dgm:pt modelId="{241214AB-47A0-476B-BF0D-5114D8992B3C}" type="pres">
      <dgm:prSet presAssocID="{101419E9-AD29-4D88-9D5F-1B54E675D74F}" presName="FirstChild" presStyleLbl="revTx" presStyleIdx="2" presStyleCnt="8">
        <dgm:presLayoutVars>
          <dgm:chMax val="0"/>
          <dgm:chPref val="0"/>
          <dgm:bulletEnabled val="1"/>
        </dgm:presLayoutVars>
      </dgm:prSet>
      <dgm:spPr/>
      <dgm:t>
        <a:bodyPr/>
        <a:lstStyle/>
        <a:p>
          <a:endParaRPr lang="tr-TR"/>
        </a:p>
      </dgm:t>
    </dgm:pt>
    <dgm:pt modelId="{E6C3ECD6-31A0-4EEE-B3F1-748350AA4295}" type="pres">
      <dgm:prSet presAssocID="{101419E9-AD29-4D88-9D5F-1B54E675D74F}" presName="Parent" presStyleLbl="alignNode1" presStyleIdx="1" presStyleCnt="4" custScaleX="154176">
        <dgm:presLayoutVars>
          <dgm:chMax val="3"/>
          <dgm:chPref val="3"/>
          <dgm:bulletEnabled val="1"/>
        </dgm:presLayoutVars>
      </dgm:prSet>
      <dgm:spPr/>
      <dgm:t>
        <a:bodyPr/>
        <a:lstStyle/>
        <a:p>
          <a:endParaRPr lang="tr-TR"/>
        </a:p>
      </dgm:t>
    </dgm:pt>
    <dgm:pt modelId="{114AD8FC-2A43-47B9-891A-75F619966792}" type="pres">
      <dgm:prSet presAssocID="{101419E9-AD29-4D88-9D5F-1B54E675D74F}" presName="Accent" presStyleLbl="parChTrans1D1" presStyleIdx="1" presStyleCnt="4"/>
      <dgm:spPr/>
      <dgm:t>
        <a:bodyPr/>
        <a:lstStyle/>
        <a:p>
          <a:endParaRPr lang="tr-TR"/>
        </a:p>
      </dgm:t>
    </dgm:pt>
    <dgm:pt modelId="{CE70E315-CAC6-4FE1-A05A-4ADD4A738681}" type="pres">
      <dgm:prSet presAssocID="{101419E9-AD29-4D88-9D5F-1B54E675D74F}" presName="Child" presStyleLbl="revTx" presStyleIdx="3" presStyleCnt="8">
        <dgm:presLayoutVars>
          <dgm:chMax val="0"/>
          <dgm:chPref val="0"/>
          <dgm:bulletEnabled val="1"/>
        </dgm:presLayoutVars>
      </dgm:prSet>
      <dgm:spPr/>
      <dgm:t>
        <a:bodyPr/>
        <a:lstStyle/>
        <a:p>
          <a:endParaRPr lang="tr-TR"/>
        </a:p>
      </dgm:t>
    </dgm:pt>
    <dgm:pt modelId="{24E3B5F4-F944-47BB-9671-DB0D3DCD5E98}" type="pres">
      <dgm:prSet presAssocID="{BBCE0319-DF49-4BF1-98F0-2174AC20A23C}" presName="sibTrans" presStyleCnt="0"/>
      <dgm:spPr/>
      <dgm:t>
        <a:bodyPr/>
        <a:lstStyle/>
        <a:p>
          <a:endParaRPr lang="tr-TR"/>
        </a:p>
      </dgm:t>
    </dgm:pt>
    <dgm:pt modelId="{39F7CC79-D334-44B6-AD09-DE3EE8846FED}" type="pres">
      <dgm:prSet presAssocID="{0A6D9BF7-6AC3-4170-AFC4-7FF0DCBB1DD5}" presName="composite" presStyleCnt="0"/>
      <dgm:spPr/>
      <dgm:t>
        <a:bodyPr/>
        <a:lstStyle/>
        <a:p>
          <a:endParaRPr lang="tr-TR"/>
        </a:p>
      </dgm:t>
    </dgm:pt>
    <dgm:pt modelId="{FCA60D59-B907-463E-BFB5-09FAAE2490CA}" type="pres">
      <dgm:prSet presAssocID="{0A6D9BF7-6AC3-4170-AFC4-7FF0DCBB1DD5}" presName="FirstChild" presStyleLbl="revTx" presStyleIdx="4" presStyleCnt="8">
        <dgm:presLayoutVars>
          <dgm:chMax val="0"/>
          <dgm:chPref val="0"/>
          <dgm:bulletEnabled val="1"/>
        </dgm:presLayoutVars>
      </dgm:prSet>
      <dgm:spPr/>
      <dgm:t>
        <a:bodyPr/>
        <a:lstStyle/>
        <a:p>
          <a:endParaRPr lang="tr-TR"/>
        </a:p>
      </dgm:t>
    </dgm:pt>
    <dgm:pt modelId="{420108A4-F112-41F0-8091-8E17F7AF7E1F}" type="pres">
      <dgm:prSet presAssocID="{0A6D9BF7-6AC3-4170-AFC4-7FF0DCBB1DD5}" presName="Parent" presStyleLbl="alignNode1" presStyleIdx="2" presStyleCnt="4" custScaleX="154176">
        <dgm:presLayoutVars>
          <dgm:chMax val="3"/>
          <dgm:chPref val="3"/>
          <dgm:bulletEnabled val="1"/>
        </dgm:presLayoutVars>
      </dgm:prSet>
      <dgm:spPr/>
      <dgm:t>
        <a:bodyPr/>
        <a:lstStyle/>
        <a:p>
          <a:endParaRPr lang="tr-TR"/>
        </a:p>
      </dgm:t>
    </dgm:pt>
    <dgm:pt modelId="{ED8BE9F2-875E-4BAB-8B28-7BD4CBCD8883}" type="pres">
      <dgm:prSet presAssocID="{0A6D9BF7-6AC3-4170-AFC4-7FF0DCBB1DD5}" presName="Accent" presStyleLbl="parChTrans1D1" presStyleIdx="2" presStyleCnt="4"/>
      <dgm:spPr/>
      <dgm:t>
        <a:bodyPr/>
        <a:lstStyle/>
        <a:p>
          <a:endParaRPr lang="tr-TR"/>
        </a:p>
      </dgm:t>
    </dgm:pt>
    <dgm:pt modelId="{599FF713-858E-4C21-9772-D1585DAAA8CA}" type="pres">
      <dgm:prSet presAssocID="{0A6D9BF7-6AC3-4170-AFC4-7FF0DCBB1DD5}" presName="Child" presStyleLbl="revTx" presStyleIdx="5" presStyleCnt="8">
        <dgm:presLayoutVars>
          <dgm:chMax val="0"/>
          <dgm:chPref val="0"/>
          <dgm:bulletEnabled val="1"/>
        </dgm:presLayoutVars>
      </dgm:prSet>
      <dgm:spPr/>
      <dgm:t>
        <a:bodyPr/>
        <a:lstStyle/>
        <a:p>
          <a:endParaRPr lang="tr-TR"/>
        </a:p>
      </dgm:t>
    </dgm:pt>
    <dgm:pt modelId="{14C02500-2171-4FE5-AE0A-2B7E7847968E}" type="pres">
      <dgm:prSet presAssocID="{1895D5FB-F24A-4C36-9C44-6B8EF038D980}" presName="sibTrans" presStyleCnt="0"/>
      <dgm:spPr/>
      <dgm:t>
        <a:bodyPr/>
        <a:lstStyle/>
        <a:p>
          <a:endParaRPr lang="tr-TR"/>
        </a:p>
      </dgm:t>
    </dgm:pt>
    <dgm:pt modelId="{E97DEB90-6E85-481A-8A79-382193E73BBD}" type="pres">
      <dgm:prSet presAssocID="{18B9D4C4-67E1-419D-8C5B-357EAFC0C8C6}" presName="composite" presStyleCnt="0"/>
      <dgm:spPr/>
      <dgm:t>
        <a:bodyPr/>
        <a:lstStyle/>
        <a:p>
          <a:endParaRPr lang="tr-TR"/>
        </a:p>
      </dgm:t>
    </dgm:pt>
    <dgm:pt modelId="{6464A716-5C46-445F-B6FC-A3E807D06BFF}" type="pres">
      <dgm:prSet presAssocID="{18B9D4C4-67E1-419D-8C5B-357EAFC0C8C6}" presName="FirstChild" presStyleLbl="revTx" presStyleIdx="6" presStyleCnt="8">
        <dgm:presLayoutVars>
          <dgm:chMax val="0"/>
          <dgm:chPref val="0"/>
          <dgm:bulletEnabled val="1"/>
        </dgm:presLayoutVars>
      </dgm:prSet>
      <dgm:spPr/>
      <dgm:t>
        <a:bodyPr/>
        <a:lstStyle/>
        <a:p>
          <a:endParaRPr lang="tr-TR"/>
        </a:p>
      </dgm:t>
    </dgm:pt>
    <dgm:pt modelId="{90AFB437-7B62-46C5-9175-9855CE31AC09}" type="pres">
      <dgm:prSet presAssocID="{18B9D4C4-67E1-419D-8C5B-357EAFC0C8C6}" presName="Parent" presStyleLbl="alignNode1" presStyleIdx="3" presStyleCnt="4" custScaleX="154176">
        <dgm:presLayoutVars>
          <dgm:chMax val="3"/>
          <dgm:chPref val="3"/>
          <dgm:bulletEnabled val="1"/>
        </dgm:presLayoutVars>
      </dgm:prSet>
      <dgm:spPr/>
      <dgm:t>
        <a:bodyPr/>
        <a:lstStyle/>
        <a:p>
          <a:endParaRPr lang="tr-TR"/>
        </a:p>
      </dgm:t>
    </dgm:pt>
    <dgm:pt modelId="{37B2277C-3F56-4936-80BA-78B40966DF9E}" type="pres">
      <dgm:prSet presAssocID="{18B9D4C4-67E1-419D-8C5B-357EAFC0C8C6}" presName="Accent" presStyleLbl="parChTrans1D1" presStyleIdx="3" presStyleCnt="4"/>
      <dgm:spPr/>
      <dgm:t>
        <a:bodyPr/>
        <a:lstStyle/>
        <a:p>
          <a:endParaRPr lang="tr-TR"/>
        </a:p>
      </dgm:t>
    </dgm:pt>
    <dgm:pt modelId="{0716E0A6-A56E-42DD-86B2-F2C0F0C27597}" type="pres">
      <dgm:prSet presAssocID="{18B9D4C4-67E1-419D-8C5B-357EAFC0C8C6}" presName="Child" presStyleLbl="revTx" presStyleIdx="7" presStyleCnt="8">
        <dgm:presLayoutVars>
          <dgm:chMax val="0"/>
          <dgm:chPref val="0"/>
          <dgm:bulletEnabled val="1"/>
        </dgm:presLayoutVars>
      </dgm:prSet>
      <dgm:spPr/>
      <dgm:t>
        <a:bodyPr/>
        <a:lstStyle/>
        <a:p>
          <a:endParaRPr lang="tr-TR"/>
        </a:p>
      </dgm:t>
    </dgm:pt>
  </dgm:ptLst>
  <dgm:cxnLst>
    <dgm:cxn modelId="{375BFA79-468B-4497-8A2B-D7B692A605A0}" type="presOf" srcId="{AE2C8FC3-538E-4976-AE5C-E580570BAA8F}" destId="{0716E0A6-A56E-42DD-86B2-F2C0F0C27597}" srcOrd="0" destOrd="0" presId="urn:microsoft.com/office/officeart/2011/layout/TabList"/>
    <dgm:cxn modelId="{B5B33D09-A8B9-41A3-BA8A-CB657F97F93B}" srcId="{101419E9-AD29-4D88-9D5F-1B54E675D74F}" destId="{ADB593DF-0D5D-48B4-A220-5740C64F5CFE}" srcOrd="1" destOrd="0" parTransId="{951BDA93-1171-4246-B0F3-B6A0E868F6AB}" sibTransId="{6CB6DB3F-68A5-4334-B10D-C7B9E597B0BA}"/>
    <dgm:cxn modelId="{5D3ECFD6-B7F0-43EB-A0AA-A4C9CB352D77}" srcId="{B654B870-FACB-4046-94FC-AA5DAC68224B}" destId="{8E03785C-BDBC-47E4-A1CA-8E0FB73F7C1E}" srcOrd="1" destOrd="0" parTransId="{3910EFD2-BB0C-4A97-A334-CDA16DC48DD1}" sibTransId="{1D45E4CC-11A6-45EB-8524-365D668A1FB0}"/>
    <dgm:cxn modelId="{974F1222-BE83-47E6-BC8D-5498A6777890}" srcId="{B654B870-FACB-4046-94FC-AA5DAC68224B}" destId="{7E0D52A0-5BB9-4B48-8838-A0F8547031D5}" srcOrd="0" destOrd="0" parTransId="{D59EDACA-0CC6-4342-A2DA-41B87460F1EF}" sibTransId="{62694788-1352-44A1-8D18-12DE1E3AEAE0}"/>
    <dgm:cxn modelId="{C7966943-5013-4832-B52F-8B2130870C9A}" type="presOf" srcId="{101419E9-AD29-4D88-9D5F-1B54E675D74F}" destId="{E6C3ECD6-31A0-4EEE-B3F1-748350AA4295}" srcOrd="0" destOrd="0" presId="urn:microsoft.com/office/officeart/2011/layout/TabList"/>
    <dgm:cxn modelId="{6C1B66F0-1C59-4F53-B553-0B51AB548FD9}" srcId="{18B9D4C4-67E1-419D-8C5B-357EAFC0C8C6}" destId="{0017D152-D1AC-4A8C-9DA2-3750CD9899FB}" srcOrd="0" destOrd="0" parTransId="{10350B4C-0012-4065-9A08-50C94959EB96}" sibTransId="{BE1DF41A-CB56-42CB-9C26-1485C932AAB9}"/>
    <dgm:cxn modelId="{893B2C50-EAFD-4EAF-9CB3-3CAF2D91B7B2}" type="presOf" srcId="{B654B870-FACB-4046-94FC-AA5DAC68224B}" destId="{4700D88D-D176-4388-A61C-695B38BF39F1}" srcOrd="0" destOrd="0" presId="urn:microsoft.com/office/officeart/2011/layout/TabList"/>
    <dgm:cxn modelId="{C2E3E5A2-730B-48CD-BA32-CF766BC2C992}" srcId="{101419E9-AD29-4D88-9D5F-1B54E675D74F}" destId="{0FD81E91-3009-4C25-88FC-DE626F699974}" srcOrd="0" destOrd="0" parTransId="{D6B7BE5B-F5D5-46C3-9BD7-5EE482B5170C}" sibTransId="{84617523-985D-4363-BE86-21F31DF9E89B}"/>
    <dgm:cxn modelId="{1DD07473-FE80-41D6-B0AD-B906CD746BE8}" srcId="{7F62BD4B-8120-48C8-8705-CE96ECE4A5C9}" destId="{B654B870-FACB-4046-94FC-AA5DAC68224B}" srcOrd="0" destOrd="0" parTransId="{64B28E10-3AF8-4021-864D-7626307E1E62}" sibTransId="{A2034874-7300-45AC-9C10-80C1629CA1BB}"/>
    <dgm:cxn modelId="{EE32B8B5-2FF9-4912-9005-B8A3650D698D}" type="presOf" srcId="{C295327A-CB76-4791-9BF4-223BF04A6ACB}" destId="{C1C546AB-A6E7-4FF8-9224-D0240BE67C16}" srcOrd="0" destOrd="2" presId="urn:microsoft.com/office/officeart/2011/layout/TabList"/>
    <dgm:cxn modelId="{2F787EA8-36FE-4292-BE2E-6B19B21035EF}" type="presOf" srcId="{98CC243F-0A1D-4E6E-A916-6A7E23750F6E}" destId="{C1C546AB-A6E7-4FF8-9224-D0240BE67C16}" srcOrd="0" destOrd="1" presId="urn:microsoft.com/office/officeart/2011/layout/TabList"/>
    <dgm:cxn modelId="{9669B288-B0E8-4B5C-8139-A542792CB995}" srcId="{101419E9-AD29-4D88-9D5F-1B54E675D74F}" destId="{9E216A1C-58D0-4D09-9D42-525103D60A1C}" srcOrd="2" destOrd="0" parTransId="{76F0D6E8-10A8-46E2-9306-2016370BEA6A}" sibTransId="{575CF2AC-9DDD-48DA-BDCB-2D2E4F2FC343}"/>
    <dgm:cxn modelId="{649FA52B-7FF0-4988-A33A-5AF2521839D8}" type="presOf" srcId="{7F62BD4B-8120-48C8-8705-CE96ECE4A5C9}" destId="{7075D239-2E36-413A-9073-E58112BC5FD0}" srcOrd="0" destOrd="0" presId="urn:microsoft.com/office/officeart/2011/layout/TabList"/>
    <dgm:cxn modelId="{CB48205E-CFB8-4C29-ACD7-836A6B08D049}" type="presOf" srcId="{93641966-909D-4AA8-88DE-EA962E52BFE1}" destId="{0716E0A6-A56E-42DD-86B2-F2C0F0C27597}" srcOrd="0" destOrd="1" presId="urn:microsoft.com/office/officeart/2011/layout/TabList"/>
    <dgm:cxn modelId="{A901F86F-2794-4168-B3E5-08E45C989977}" type="presOf" srcId="{ADB593DF-0D5D-48B4-A220-5740C64F5CFE}" destId="{CE70E315-CAC6-4FE1-A05A-4ADD4A738681}" srcOrd="0" destOrd="0" presId="urn:microsoft.com/office/officeart/2011/layout/TabList"/>
    <dgm:cxn modelId="{9705405B-198C-4A18-9B7D-CB29445BDF74}" type="presOf" srcId="{F4D15A36-BD3D-49B8-918C-C1CECE5578DC}" destId="{599FF713-858E-4C21-9772-D1585DAAA8CA}" srcOrd="0" destOrd="0" presId="urn:microsoft.com/office/officeart/2011/layout/TabList"/>
    <dgm:cxn modelId="{29ADC2D0-32FC-4726-9B8A-63EDD9AEDAC9}" type="presOf" srcId="{0017D152-D1AC-4A8C-9DA2-3750CD9899FB}" destId="{6464A716-5C46-445F-B6FC-A3E807D06BFF}" srcOrd="0" destOrd="0" presId="urn:microsoft.com/office/officeart/2011/layout/TabList"/>
    <dgm:cxn modelId="{790DB14C-A1D8-44E0-996E-BBD70278AF2C}" srcId="{0A6D9BF7-6AC3-4170-AFC4-7FF0DCBB1DD5}" destId="{F4D15A36-BD3D-49B8-918C-C1CECE5578DC}" srcOrd="1" destOrd="0" parTransId="{C35E3F90-A52D-4D2A-9046-69BD02CC6648}" sibTransId="{20049EF0-7888-4938-910F-FB1222C0A758}"/>
    <dgm:cxn modelId="{00C029FE-6134-489D-9406-2A05694E4C23}" srcId="{B654B870-FACB-4046-94FC-AA5DAC68224B}" destId="{98CC243F-0A1D-4E6E-A916-6A7E23750F6E}" srcOrd="2" destOrd="0" parTransId="{C0FF7F64-8850-41DF-842A-4A838F0CAD25}" sibTransId="{1E504B4E-22C7-4521-8CB1-AF1C136018AC}"/>
    <dgm:cxn modelId="{F90C6342-8E77-4B05-BE8D-1410CE9CBABC}" type="presOf" srcId="{8E03785C-BDBC-47E4-A1CA-8E0FB73F7C1E}" destId="{C1C546AB-A6E7-4FF8-9224-D0240BE67C16}" srcOrd="0" destOrd="0" presId="urn:microsoft.com/office/officeart/2011/layout/TabList"/>
    <dgm:cxn modelId="{D40CFAD9-F0A0-4DCE-B58B-C25C2369DB8D}" srcId="{B654B870-FACB-4046-94FC-AA5DAC68224B}" destId="{C295327A-CB76-4791-9BF4-223BF04A6ACB}" srcOrd="3" destOrd="0" parTransId="{C3CE7A36-4C6C-4E51-BE00-30109DC133A3}" sibTransId="{3CC82F28-1345-42C1-8D6F-D9F517E22940}"/>
    <dgm:cxn modelId="{B3453EEB-649D-4852-BE05-238F88463C4C}" srcId="{18B9D4C4-67E1-419D-8C5B-357EAFC0C8C6}" destId="{AE2C8FC3-538E-4976-AE5C-E580570BAA8F}" srcOrd="1" destOrd="0" parTransId="{ED1546E2-E600-464F-A975-3F0DB6469E84}" sibTransId="{8F7B6975-B1CE-4839-8BD1-206D2C96F089}"/>
    <dgm:cxn modelId="{5FF3771A-694F-436A-8174-41F018F2BCD6}" srcId="{18B9D4C4-67E1-419D-8C5B-357EAFC0C8C6}" destId="{93641966-909D-4AA8-88DE-EA962E52BFE1}" srcOrd="2" destOrd="0" parTransId="{C27A554C-33D6-4BF0-B9BE-7E94AF95DD69}" sibTransId="{1758A801-6D78-4C4A-8798-8DB0391733BF}"/>
    <dgm:cxn modelId="{D5B7B91B-C6B1-4669-913C-9086E6F0D40D}" type="presOf" srcId="{7E0D52A0-5BB9-4B48-8838-A0F8547031D5}" destId="{A32C00B0-A27E-4B74-AF8D-009993DB1BA7}" srcOrd="0" destOrd="0" presId="urn:microsoft.com/office/officeart/2011/layout/TabList"/>
    <dgm:cxn modelId="{3B335DA3-2DAD-4250-9F5B-D834349C626B}" srcId="{7F62BD4B-8120-48C8-8705-CE96ECE4A5C9}" destId="{0A6D9BF7-6AC3-4170-AFC4-7FF0DCBB1DD5}" srcOrd="2" destOrd="0" parTransId="{59D198BB-FD2D-44B3-A2E2-B51ABD5861B6}" sibTransId="{1895D5FB-F24A-4C36-9C44-6B8EF038D980}"/>
    <dgm:cxn modelId="{DD2F0961-7D5E-465B-B8D6-ADC84E6E175F}" srcId="{0A6D9BF7-6AC3-4170-AFC4-7FF0DCBB1DD5}" destId="{EFECFCD1-B83B-4908-992E-CAA6FC125DD5}" srcOrd="2" destOrd="0" parTransId="{E088DFFC-5007-49A1-8DCB-016EEE1151BE}" sibTransId="{336B231C-B0BC-405E-8CD8-909192812C09}"/>
    <dgm:cxn modelId="{FDD2AADE-05B9-4F51-AB59-0DB71F698DF3}" type="presOf" srcId="{EFECFCD1-B83B-4908-992E-CAA6FC125DD5}" destId="{599FF713-858E-4C21-9772-D1585DAAA8CA}" srcOrd="0" destOrd="1" presId="urn:microsoft.com/office/officeart/2011/layout/TabList"/>
    <dgm:cxn modelId="{19650824-2C47-4559-8093-26A5D644379D}" srcId="{101419E9-AD29-4D88-9D5F-1B54E675D74F}" destId="{603FD540-BEC7-4609-87A9-B9305634E9A7}" srcOrd="3" destOrd="0" parTransId="{076598F1-A0F3-4A92-8391-7367A9391ACE}" sibTransId="{668D3BF7-E667-4F2C-B4F5-8ABF1AAAF72E}"/>
    <dgm:cxn modelId="{3D053C0C-96DD-41C4-AA03-B3310C0DD3CD}" type="presOf" srcId="{0A6D9BF7-6AC3-4170-AFC4-7FF0DCBB1DD5}" destId="{420108A4-F112-41F0-8091-8E17F7AF7E1F}" srcOrd="0" destOrd="0" presId="urn:microsoft.com/office/officeart/2011/layout/TabList"/>
    <dgm:cxn modelId="{DD16C74D-594F-4378-BCB6-763CC086A3F9}" type="presOf" srcId="{18B9D4C4-67E1-419D-8C5B-357EAFC0C8C6}" destId="{90AFB437-7B62-46C5-9175-9855CE31AC09}" srcOrd="0" destOrd="0" presId="urn:microsoft.com/office/officeart/2011/layout/TabList"/>
    <dgm:cxn modelId="{443269AD-8A6A-4616-9AA5-6DFE0F47731F}" type="presOf" srcId="{603FD540-BEC7-4609-87A9-B9305634E9A7}" destId="{CE70E315-CAC6-4FE1-A05A-4ADD4A738681}" srcOrd="0" destOrd="2" presId="urn:microsoft.com/office/officeart/2011/layout/TabList"/>
    <dgm:cxn modelId="{74C1D7B2-6CB6-4FAF-B964-BFD75ECBDC83}" srcId="{0A6D9BF7-6AC3-4170-AFC4-7FF0DCBB1DD5}" destId="{CD187FDA-74AB-45EF-A478-A8B746DF2E3B}" srcOrd="0" destOrd="0" parTransId="{CC2084B8-B9F5-4271-A44A-1C1F208E559B}" sibTransId="{1C969CE5-E7EA-4F69-9BA5-03DCD415CECC}"/>
    <dgm:cxn modelId="{5D787913-BDE6-4A18-8658-5B912A4F4C35}" type="presOf" srcId="{CD187FDA-74AB-45EF-A478-A8B746DF2E3B}" destId="{FCA60D59-B907-463E-BFB5-09FAAE2490CA}" srcOrd="0" destOrd="0" presId="urn:microsoft.com/office/officeart/2011/layout/TabList"/>
    <dgm:cxn modelId="{D5D1923B-16FF-46F0-B524-FE095B5AA9A0}" srcId="{7F62BD4B-8120-48C8-8705-CE96ECE4A5C9}" destId="{101419E9-AD29-4D88-9D5F-1B54E675D74F}" srcOrd="1" destOrd="0" parTransId="{BD4A9BA3-785B-431C-81C0-5F1A33D83AFD}" sibTransId="{BBCE0319-DF49-4BF1-98F0-2174AC20A23C}"/>
    <dgm:cxn modelId="{185592A3-1590-4DFA-B936-F0F25B994E3A}" type="presOf" srcId="{9E216A1C-58D0-4D09-9D42-525103D60A1C}" destId="{CE70E315-CAC6-4FE1-A05A-4ADD4A738681}" srcOrd="0" destOrd="1" presId="urn:microsoft.com/office/officeart/2011/layout/TabList"/>
    <dgm:cxn modelId="{154C91BE-312E-466D-9609-8B904F051126}" type="presOf" srcId="{0FD81E91-3009-4C25-88FC-DE626F699974}" destId="{241214AB-47A0-476B-BF0D-5114D8992B3C}" srcOrd="0" destOrd="0" presId="urn:microsoft.com/office/officeart/2011/layout/TabList"/>
    <dgm:cxn modelId="{73A4E7DF-6EA6-433D-BBC6-5E1F00661D85}" srcId="{7F62BD4B-8120-48C8-8705-CE96ECE4A5C9}" destId="{18B9D4C4-67E1-419D-8C5B-357EAFC0C8C6}" srcOrd="3" destOrd="0" parTransId="{20023B15-F3D3-4129-A527-043471BF3912}" sibTransId="{85BF5BD4-74D1-45E7-B50C-005E7E3A854B}"/>
    <dgm:cxn modelId="{13296AAD-DE40-498B-9895-A9EE9ADF1D74}" type="presParOf" srcId="{7075D239-2E36-413A-9073-E58112BC5FD0}" destId="{4E856A98-1021-46E1-BA6F-4780D6F81C1A}" srcOrd="0" destOrd="0" presId="urn:microsoft.com/office/officeart/2011/layout/TabList"/>
    <dgm:cxn modelId="{3C893789-B090-4F4D-98A3-3B2A191A4C07}" type="presParOf" srcId="{4E856A98-1021-46E1-BA6F-4780D6F81C1A}" destId="{A32C00B0-A27E-4B74-AF8D-009993DB1BA7}" srcOrd="0" destOrd="0" presId="urn:microsoft.com/office/officeart/2011/layout/TabList"/>
    <dgm:cxn modelId="{8AAC8A51-DBEC-47AF-B0A2-F431E18DE42F}" type="presParOf" srcId="{4E856A98-1021-46E1-BA6F-4780D6F81C1A}" destId="{4700D88D-D176-4388-A61C-695B38BF39F1}" srcOrd="1" destOrd="0" presId="urn:microsoft.com/office/officeart/2011/layout/TabList"/>
    <dgm:cxn modelId="{6971F4B8-B828-4F5F-BE2C-2D226FEC8F0D}" type="presParOf" srcId="{4E856A98-1021-46E1-BA6F-4780D6F81C1A}" destId="{8030580A-0DB4-478B-BDC2-50643DA34FA0}" srcOrd="2" destOrd="0" presId="urn:microsoft.com/office/officeart/2011/layout/TabList"/>
    <dgm:cxn modelId="{A249DD38-AFDE-4D10-B8BB-4C74200BE858}" type="presParOf" srcId="{7075D239-2E36-413A-9073-E58112BC5FD0}" destId="{C1C546AB-A6E7-4FF8-9224-D0240BE67C16}" srcOrd="1" destOrd="0" presId="urn:microsoft.com/office/officeart/2011/layout/TabList"/>
    <dgm:cxn modelId="{FF95C698-3734-4D76-B4EE-A835E2AF9852}" type="presParOf" srcId="{7075D239-2E36-413A-9073-E58112BC5FD0}" destId="{81A70D25-E872-469E-8B69-C205D0934D0A}" srcOrd="2" destOrd="0" presId="urn:microsoft.com/office/officeart/2011/layout/TabList"/>
    <dgm:cxn modelId="{4B5229EF-17E2-451B-9A01-0F3D528376BA}" type="presParOf" srcId="{7075D239-2E36-413A-9073-E58112BC5FD0}" destId="{144CC3E9-67AF-483A-AF33-8DC626227B0D}" srcOrd="3" destOrd="0" presId="urn:microsoft.com/office/officeart/2011/layout/TabList"/>
    <dgm:cxn modelId="{26791D22-35CA-4AEC-8AAB-C9D6DABCB1DA}" type="presParOf" srcId="{144CC3E9-67AF-483A-AF33-8DC626227B0D}" destId="{241214AB-47A0-476B-BF0D-5114D8992B3C}" srcOrd="0" destOrd="0" presId="urn:microsoft.com/office/officeart/2011/layout/TabList"/>
    <dgm:cxn modelId="{EDF465C8-2D11-4C01-B7CB-0A1FC7D3934A}" type="presParOf" srcId="{144CC3E9-67AF-483A-AF33-8DC626227B0D}" destId="{E6C3ECD6-31A0-4EEE-B3F1-748350AA4295}" srcOrd="1" destOrd="0" presId="urn:microsoft.com/office/officeart/2011/layout/TabList"/>
    <dgm:cxn modelId="{46048904-393B-49A5-BDB8-C538EA5504DD}" type="presParOf" srcId="{144CC3E9-67AF-483A-AF33-8DC626227B0D}" destId="{114AD8FC-2A43-47B9-891A-75F619966792}" srcOrd="2" destOrd="0" presId="urn:microsoft.com/office/officeart/2011/layout/TabList"/>
    <dgm:cxn modelId="{6AF02E9F-18AB-4FDB-9587-A2E35012A6A9}" type="presParOf" srcId="{7075D239-2E36-413A-9073-E58112BC5FD0}" destId="{CE70E315-CAC6-4FE1-A05A-4ADD4A738681}" srcOrd="4" destOrd="0" presId="urn:microsoft.com/office/officeart/2011/layout/TabList"/>
    <dgm:cxn modelId="{C15CC1C3-4500-4B9C-81FA-FE33A9169565}" type="presParOf" srcId="{7075D239-2E36-413A-9073-E58112BC5FD0}" destId="{24E3B5F4-F944-47BB-9671-DB0D3DCD5E98}" srcOrd="5" destOrd="0" presId="urn:microsoft.com/office/officeart/2011/layout/TabList"/>
    <dgm:cxn modelId="{9EB985A3-82CC-42EC-B239-10EBD599D851}" type="presParOf" srcId="{7075D239-2E36-413A-9073-E58112BC5FD0}" destId="{39F7CC79-D334-44B6-AD09-DE3EE8846FED}" srcOrd="6" destOrd="0" presId="urn:microsoft.com/office/officeart/2011/layout/TabList"/>
    <dgm:cxn modelId="{B9BF814A-F51F-4944-9C01-12D46189B286}" type="presParOf" srcId="{39F7CC79-D334-44B6-AD09-DE3EE8846FED}" destId="{FCA60D59-B907-463E-BFB5-09FAAE2490CA}" srcOrd="0" destOrd="0" presId="urn:microsoft.com/office/officeart/2011/layout/TabList"/>
    <dgm:cxn modelId="{5BCA867E-38A2-436E-A957-7219E76C891B}" type="presParOf" srcId="{39F7CC79-D334-44B6-AD09-DE3EE8846FED}" destId="{420108A4-F112-41F0-8091-8E17F7AF7E1F}" srcOrd="1" destOrd="0" presId="urn:microsoft.com/office/officeart/2011/layout/TabList"/>
    <dgm:cxn modelId="{0A04EF47-B59D-4085-99C5-F75B0B251E10}" type="presParOf" srcId="{39F7CC79-D334-44B6-AD09-DE3EE8846FED}" destId="{ED8BE9F2-875E-4BAB-8B28-7BD4CBCD8883}" srcOrd="2" destOrd="0" presId="urn:microsoft.com/office/officeart/2011/layout/TabList"/>
    <dgm:cxn modelId="{6E4DF21B-EDF9-48B1-B33D-4A7F9C157D20}" type="presParOf" srcId="{7075D239-2E36-413A-9073-E58112BC5FD0}" destId="{599FF713-858E-4C21-9772-D1585DAAA8CA}" srcOrd="7" destOrd="0" presId="urn:microsoft.com/office/officeart/2011/layout/TabList"/>
    <dgm:cxn modelId="{A6FA7A6D-C4E5-4C56-9E89-5F02E0E42299}" type="presParOf" srcId="{7075D239-2E36-413A-9073-E58112BC5FD0}" destId="{14C02500-2171-4FE5-AE0A-2B7E7847968E}" srcOrd="8" destOrd="0" presId="urn:microsoft.com/office/officeart/2011/layout/TabList"/>
    <dgm:cxn modelId="{F858CC13-7767-4ABE-9AAA-B8E126CA5C03}" type="presParOf" srcId="{7075D239-2E36-413A-9073-E58112BC5FD0}" destId="{E97DEB90-6E85-481A-8A79-382193E73BBD}" srcOrd="9" destOrd="0" presId="urn:microsoft.com/office/officeart/2011/layout/TabList"/>
    <dgm:cxn modelId="{6B1A3D17-7E44-4F7C-ABCD-F5FEB8189FFE}" type="presParOf" srcId="{E97DEB90-6E85-481A-8A79-382193E73BBD}" destId="{6464A716-5C46-445F-B6FC-A3E807D06BFF}" srcOrd="0" destOrd="0" presId="urn:microsoft.com/office/officeart/2011/layout/TabList"/>
    <dgm:cxn modelId="{DC05CF66-1A48-453B-A587-AB6D52303E73}" type="presParOf" srcId="{E97DEB90-6E85-481A-8A79-382193E73BBD}" destId="{90AFB437-7B62-46C5-9175-9855CE31AC09}" srcOrd="1" destOrd="0" presId="urn:microsoft.com/office/officeart/2011/layout/TabList"/>
    <dgm:cxn modelId="{7894D433-D6DF-48CB-9942-CC2BF07B522B}" type="presParOf" srcId="{E97DEB90-6E85-481A-8A79-382193E73BBD}" destId="{37B2277C-3F56-4936-80BA-78B40966DF9E}" srcOrd="2" destOrd="0" presId="urn:microsoft.com/office/officeart/2011/layout/TabList"/>
    <dgm:cxn modelId="{7AEBE9D4-7515-40A6-94F2-6B1CC23970D1}" type="presParOf" srcId="{7075D239-2E36-413A-9073-E58112BC5FD0}" destId="{0716E0A6-A56E-42DD-86B2-F2C0F0C27597}" srcOrd="10"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283B9E-7F04-449F-AAC2-8A898FA9178C}"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tr-TR"/>
        </a:p>
      </dgm:t>
    </dgm:pt>
    <dgm:pt modelId="{BD300CF4-F2F7-4233-9864-27CB2F24A60F}">
      <dgm:prSet phldrT="[Metin]" custT="1"/>
      <dgm:spPr/>
      <dgm:t>
        <a:bodyPr/>
        <a:lstStyle/>
        <a:p>
          <a:r>
            <a:rPr lang="tr-TR" sz="1600" b="1" dirty="0" smtClean="0"/>
            <a:t>Amaç</a:t>
          </a:r>
          <a:endParaRPr lang="tr-TR" sz="1600" b="1" dirty="0"/>
        </a:p>
      </dgm:t>
    </dgm:pt>
    <dgm:pt modelId="{3B805E12-310A-4AAC-9BA4-A755669FD084}" type="parTrans" cxnId="{62908396-D570-42F1-8BA7-6A498464F186}">
      <dgm:prSet/>
      <dgm:spPr/>
      <dgm:t>
        <a:bodyPr/>
        <a:lstStyle/>
        <a:p>
          <a:endParaRPr lang="tr-TR"/>
        </a:p>
      </dgm:t>
    </dgm:pt>
    <dgm:pt modelId="{1CA409F6-2CDF-419C-8FA1-428AB5B71750}" type="sibTrans" cxnId="{62908396-D570-42F1-8BA7-6A498464F186}">
      <dgm:prSet/>
      <dgm:spPr/>
      <dgm:t>
        <a:bodyPr/>
        <a:lstStyle/>
        <a:p>
          <a:endParaRPr lang="tr-TR"/>
        </a:p>
      </dgm:t>
    </dgm:pt>
    <dgm:pt modelId="{D71B415F-50C6-432A-89B1-28A1AF9AD307}">
      <dgm:prSet phldrT="[Metin]" custT="1"/>
      <dgm:spPr/>
      <dgm:t>
        <a:bodyPr/>
        <a:lstStyle/>
        <a:p>
          <a:r>
            <a:rPr lang="tr-TR" sz="2000" dirty="0" smtClean="0">
              <a:latin typeface="Calibri" pitchFamily="34" charset="0"/>
              <a:cs typeface="Calibri" pitchFamily="34" charset="0"/>
            </a:rPr>
            <a:t>Bilişim Teknolojilerinin öğretim programlarında etkin biçimde yer almasının sağlanması.   </a:t>
          </a:r>
          <a:endParaRPr lang="tr-TR" sz="2000" dirty="0"/>
        </a:p>
      </dgm:t>
    </dgm:pt>
    <dgm:pt modelId="{345951EE-3C2D-41B6-91FA-3CC6F6F9FAF1}" type="parTrans" cxnId="{B0EBF454-E190-45F0-9FDE-1DA43F630331}">
      <dgm:prSet/>
      <dgm:spPr/>
      <dgm:t>
        <a:bodyPr/>
        <a:lstStyle/>
        <a:p>
          <a:endParaRPr lang="tr-TR"/>
        </a:p>
      </dgm:t>
    </dgm:pt>
    <dgm:pt modelId="{E205D256-8BFD-4908-9747-762DD38923D2}" type="sibTrans" cxnId="{B0EBF454-E190-45F0-9FDE-1DA43F630331}">
      <dgm:prSet/>
      <dgm:spPr/>
      <dgm:t>
        <a:bodyPr/>
        <a:lstStyle/>
        <a:p>
          <a:endParaRPr lang="tr-TR"/>
        </a:p>
      </dgm:t>
    </dgm:pt>
    <dgm:pt modelId="{B503AFD0-EC16-44F9-85AE-38129026BC09}">
      <dgm:prSet phldrT="[Metin]"/>
      <dgm:spPr/>
      <dgm:t>
        <a:bodyPr/>
        <a:lstStyle/>
        <a:p>
          <a:r>
            <a:rPr lang="tr-TR" b="1" dirty="0" smtClean="0">
              <a:latin typeface="Arial" pitchFamily="34" charset="0"/>
              <a:cs typeface="Arial" pitchFamily="34" charset="0"/>
            </a:rPr>
            <a:t>Yapılacaklar</a:t>
          </a:r>
          <a:endParaRPr lang="tr-TR" dirty="0"/>
        </a:p>
      </dgm:t>
    </dgm:pt>
    <dgm:pt modelId="{B13E2737-C626-442A-8AEC-A9851573B098}" type="parTrans" cxnId="{8665CACE-D9A6-4115-9EE8-36AA1F73493D}">
      <dgm:prSet/>
      <dgm:spPr/>
      <dgm:t>
        <a:bodyPr/>
        <a:lstStyle/>
        <a:p>
          <a:endParaRPr lang="tr-TR"/>
        </a:p>
      </dgm:t>
    </dgm:pt>
    <dgm:pt modelId="{85CA32A8-D736-446D-A3A6-A4F201EF9447}" type="sibTrans" cxnId="{8665CACE-D9A6-4115-9EE8-36AA1F73493D}">
      <dgm:prSet/>
      <dgm:spPr/>
      <dgm:t>
        <a:bodyPr/>
        <a:lstStyle/>
        <a:p>
          <a:endParaRPr lang="tr-TR"/>
        </a:p>
      </dgm:t>
    </dgm:pt>
    <dgm:pt modelId="{1A0E56DC-8006-427A-9EEA-92608F2639BA}">
      <dgm:prSet phldrT="[Metin]" custT="1"/>
      <dgm:spPr/>
      <dgm:t>
        <a:bodyPr/>
        <a:lstStyle/>
        <a:p>
          <a:r>
            <a:rPr lang="tr-TR" sz="2000" dirty="0" smtClean="0">
              <a:latin typeface="Calibri" pitchFamily="34" charset="0"/>
              <a:cs typeface="Calibri" pitchFamily="34" charset="0"/>
            </a:rPr>
            <a:t>Kazanımlara dayalı olarak </a:t>
          </a:r>
          <a:r>
            <a:rPr lang="tr-TR" sz="2000" dirty="0" err="1" smtClean="0">
              <a:latin typeface="Calibri" pitchFamily="34" charset="0"/>
              <a:cs typeface="Calibri" pitchFamily="34" charset="0"/>
            </a:rPr>
            <a:t>BT’lerin</a:t>
          </a:r>
          <a:r>
            <a:rPr lang="tr-TR" sz="2000" dirty="0" smtClean="0">
              <a:latin typeface="Calibri" pitchFamily="34" charset="0"/>
              <a:cs typeface="Calibri" pitchFamily="34" charset="0"/>
            </a:rPr>
            <a:t> belirlenmesi, belirlenen </a:t>
          </a:r>
          <a:r>
            <a:rPr lang="tr-TR" sz="2000" dirty="0" err="1" smtClean="0">
              <a:latin typeface="Calibri" pitchFamily="34" charset="0"/>
              <a:cs typeface="Calibri" pitchFamily="34" charset="0"/>
            </a:rPr>
            <a:t>BT’lere</a:t>
          </a:r>
          <a:r>
            <a:rPr lang="tr-TR" sz="2000" dirty="0" smtClean="0">
              <a:latin typeface="Calibri" pitchFamily="34" charset="0"/>
              <a:cs typeface="Calibri" pitchFamily="34" charset="0"/>
            </a:rPr>
            <a:t> göre programda yer alan «Etkinlik örnekleri» ve «Açıklamalar» bölümünde güncellemeler yapılmalı.</a:t>
          </a:r>
          <a:endParaRPr lang="tr-TR" sz="2000" dirty="0"/>
        </a:p>
      </dgm:t>
    </dgm:pt>
    <dgm:pt modelId="{AA2CD2BB-2DB4-4F83-85D7-1F3644EC0118}" type="parTrans" cxnId="{47F4CEBD-8184-4389-864D-C286C4A00B89}">
      <dgm:prSet/>
      <dgm:spPr/>
      <dgm:t>
        <a:bodyPr/>
        <a:lstStyle/>
        <a:p>
          <a:endParaRPr lang="tr-TR"/>
        </a:p>
      </dgm:t>
    </dgm:pt>
    <dgm:pt modelId="{5A7A5906-A704-464C-8F57-BA54DA77978A}" type="sibTrans" cxnId="{47F4CEBD-8184-4389-864D-C286C4A00B89}">
      <dgm:prSet/>
      <dgm:spPr/>
      <dgm:t>
        <a:bodyPr/>
        <a:lstStyle/>
        <a:p>
          <a:endParaRPr lang="tr-TR"/>
        </a:p>
      </dgm:t>
    </dgm:pt>
    <dgm:pt modelId="{CFB84D87-3DFD-4E1D-8FA5-F1DE22B1D919}" type="pres">
      <dgm:prSet presAssocID="{41283B9E-7F04-449F-AAC2-8A898FA9178C}" presName="vert0" presStyleCnt="0">
        <dgm:presLayoutVars>
          <dgm:dir/>
          <dgm:animOne val="branch"/>
          <dgm:animLvl val="lvl"/>
        </dgm:presLayoutVars>
      </dgm:prSet>
      <dgm:spPr/>
    </dgm:pt>
    <dgm:pt modelId="{7A59C045-EB8B-493E-8223-8DF2BCE8EBDE}" type="pres">
      <dgm:prSet presAssocID="{BD300CF4-F2F7-4233-9864-27CB2F24A60F}" presName="thickLine" presStyleLbl="alignNode1" presStyleIdx="0" presStyleCnt="2"/>
      <dgm:spPr/>
    </dgm:pt>
    <dgm:pt modelId="{33C4C09A-8F48-48FA-8785-3F16C876F84B}" type="pres">
      <dgm:prSet presAssocID="{BD300CF4-F2F7-4233-9864-27CB2F24A60F}" presName="horz1" presStyleCnt="0"/>
      <dgm:spPr/>
    </dgm:pt>
    <dgm:pt modelId="{B91D3223-FE96-449D-B7FB-AD7BDF123A71}" type="pres">
      <dgm:prSet presAssocID="{BD300CF4-F2F7-4233-9864-27CB2F24A60F}" presName="tx1" presStyleLbl="revTx" presStyleIdx="0" presStyleCnt="4"/>
      <dgm:spPr/>
    </dgm:pt>
    <dgm:pt modelId="{54CE4BC8-7627-4DC9-A1E3-28F49EFCBC5E}" type="pres">
      <dgm:prSet presAssocID="{BD300CF4-F2F7-4233-9864-27CB2F24A60F}" presName="vert1" presStyleCnt="0"/>
      <dgm:spPr/>
    </dgm:pt>
    <dgm:pt modelId="{C3F0555B-3958-4737-89F3-041A1A678614}" type="pres">
      <dgm:prSet presAssocID="{D71B415F-50C6-432A-89B1-28A1AF9AD307}" presName="vertSpace2a" presStyleCnt="0"/>
      <dgm:spPr/>
    </dgm:pt>
    <dgm:pt modelId="{0CE98293-FBE0-4A0A-BCE9-C9CD782C3D63}" type="pres">
      <dgm:prSet presAssocID="{D71B415F-50C6-432A-89B1-28A1AF9AD307}" presName="horz2" presStyleCnt="0"/>
      <dgm:spPr/>
    </dgm:pt>
    <dgm:pt modelId="{CAF26469-7AAB-4276-8465-2C0D9D4294AA}" type="pres">
      <dgm:prSet presAssocID="{D71B415F-50C6-432A-89B1-28A1AF9AD307}" presName="horzSpace2" presStyleCnt="0"/>
      <dgm:spPr/>
    </dgm:pt>
    <dgm:pt modelId="{08D93D5B-A1AE-4C3D-8415-E76A40269CA7}" type="pres">
      <dgm:prSet presAssocID="{D71B415F-50C6-432A-89B1-28A1AF9AD307}" presName="tx2" presStyleLbl="revTx" presStyleIdx="1" presStyleCnt="4"/>
      <dgm:spPr/>
      <dgm:t>
        <a:bodyPr/>
        <a:lstStyle/>
        <a:p>
          <a:endParaRPr lang="tr-TR"/>
        </a:p>
      </dgm:t>
    </dgm:pt>
    <dgm:pt modelId="{C01845D1-19D6-4EA4-99A6-1FB72EC51CEF}" type="pres">
      <dgm:prSet presAssocID="{D71B415F-50C6-432A-89B1-28A1AF9AD307}" presName="vert2" presStyleCnt="0"/>
      <dgm:spPr/>
    </dgm:pt>
    <dgm:pt modelId="{00B90B68-E430-465B-A2A1-45BEFA0072B1}" type="pres">
      <dgm:prSet presAssocID="{D71B415F-50C6-432A-89B1-28A1AF9AD307}" presName="thinLine2b" presStyleLbl="callout" presStyleIdx="0" presStyleCnt="2"/>
      <dgm:spPr/>
    </dgm:pt>
    <dgm:pt modelId="{248D4DDB-470B-481C-9075-4045FC6B229F}" type="pres">
      <dgm:prSet presAssocID="{D71B415F-50C6-432A-89B1-28A1AF9AD307}" presName="vertSpace2b" presStyleCnt="0"/>
      <dgm:spPr/>
    </dgm:pt>
    <dgm:pt modelId="{6E991925-08C5-47E0-81BA-840191C02721}" type="pres">
      <dgm:prSet presAssocID="{B503AFD0-EC16-44F9-85AE-38129026BC09}" presName="thickLine" presStyleLbl="alignNode1" presStyleIdx="1" presStyleCnt="2"/>
      <dgm:spPr/>
    </dgm:pt>
    <dgm:pt modelId="{1C2B7380-7370-4560-B0A2-083F2B2D2915}" type="pres">
      <dgm:prSet presAssocID="{B503AFD0-EC16-44F9-85AE-38129026BC09}" presName="horz1" presStyleCnt="0"/>
      <dgm:spPr/>
    </dgm:pt>
    <dgm:pt modelId="{BD556309-8885-4139-8F46-27E0083B3FF1}" type="pres">
      <dgm:prSet presAssocID="{B503AFD0-EC16-44F9-85AE-38129026BC09}" presName="tx1" presStyleLbl="revTx" presStyleIdx="2" presStyleCnt="4"/>
      <dgm:spPr/>
      <dgm:t>
        <a:bodyPr/>
        <a:lstStyle/>
        <a:p>
          <a:endParaRPr lang="tr-TR"/>
        </a:p>
      </dgm:t>
    </dgm:pt>
    <dgm:pt modelId="{91942F69-7286-4AA8-A11E-EB54A29FFFD2}" type="pres">
      <dgm:prSet presAssocID="{B503AFD0-EC16-44F9-85AE-38129026BC09}" presName="vert1" presStyleCnt="0"/>
      <dgm:spPr/>
    </dgm:pt>
    <dgm:pt modelId="{9E951472-8CB9-4552-85B0-3E283370780F}" type="pres">
      <dgm:prSet presAssocID="{1A0E56DC-8006-427A-9EEA-92608F2639BA}" presName="vertSpace2a" presStyleCnt="0"/>
      <dgm:spPr/>
    </dgm:pt>
    <dgm:pt modelId="{D9EA817A-2DDF-4E85-8C32-2137205779B0}" type="pres">
      <dgm:prSet presAssocID="{1A0E56DC-8006-427A-9EEA-92608F2639BA}" presName="horz2" presStyleCnt="0"/>
      <dgm:spPr/>
    </dgm:pt>
    <dgm:pt modelId="{B79A8255-A51B-45BD-AACC-1DA80F39A4EA}" type="pres">
      <dgm:prSet presAssocID="{1A0E56DC-8006-427A-9EEA-92608F2639BA}" presName="horzSpace2" presStyleCnt="0"/>
      <dgm:spPr/>
    </dgm:pt>
    <dgm:pt modelId="{9886E976-8941-4596-BF3D-798ED715FF48}" type="pres">
      <dgm:prSet presAssocID="{1A0E56DC-8006-427A-9EEA-92608F2639BA}" presName="tx2" presStyleLbl="revTx" presStyleIdx="3" presStyleCnt="4"/>
      <dgm:spPr/>
      <dgm:t>
        <a:bodyPr/>
        <a:lstStyle/>
        <a:p>
          <a:endParaRPr lang="tr-TR"/>
        </a:p>
      </dgm:t>
    </dgm:pt>
    <dgm:pt modelId="{B0305568-2339-4733-B3EA-64A2AE5967C8}" type="pres">
      <dgm:prSet presAssocID="{1A0E56DC-8006-427A-9EEA-92608F2639BA}" presName="vert2" presStyleCnt="0"/>
      <dgm:spPr/>
    </dgm:pt>
    <dgm:pt modelId="{8BF205C8-3843-465E-B548-3F31040C6C88}" type="pres">
      <dgm:prSet presAssocID="{1A0E56DC-8006-427A-9EEA-92608F2639BA}" presName="thinLine2b" presStyleLbl="callout" presStyleIdx="1" presStyleCnt="2"/>
      <dgm:spPr/>
    </dgm:pt>
    <dgm:pt modelId="{733401A8-483E-468D-A8AC-08CD943B1732}" type="pres">
      <dgm:prSet presAssocID="{1A0E56DC-8006-427A-9EEA-92608F2639BA}" presName="vertSpace2b" presStyleCnt="0"/>
      <dgm:spPr/>
    </dgm:pt>
  </dgm:ptLst>
  <dgm:cxnLst>
    <dgm:cxn modelId="{FDEFD68F-E61B-446B-9411-E084885EB932}" type="presOf" srcId="{BD300CF4-F2F7-4233-9864-27CB2F24A60F}" destId="{B91D3223-FE96-449D-B7FB-AD7BDF123A71}" srcOrd="0" destOrd="0" presId="urn:microsoft.com/office/officeart/2008/layout/LinedList"/>
    <dgm:cxn modelId="{2FC7FB7F-8FB4-480A-A391-1B334A2401D1}" type="presOf" srcId="{41283B9E-7F04-449F-AAC2-8A898FA9178C}" destId="{CFB84D87-3DFD-4E1D-8FA5-F1DE22B1D919}" srcOrd="0" destOrd="0" presId="urn:microsoft.com/office/officeart/2008/layout/LinedList"/>
    <dgm:cxn modelId="{B0EBF454-E190-45F0-9FDE-1DA43F630331}" srcId="{BD300CF4-F2F7-4233-9864-27CB2F24A60F}" destId="{D71B415F-50C6-432A-89B1-28A1AF9AD307}" srcOrd="0" destOrd="0" parTransId="{345951EE-3C2D-41B6-91FA-3CC6F6F9FAF1}" sibTransId="{E205D256-8BFD-4908-9747-762DD38923D2}"/>
    <dgm:cxn modelId="{1E38FFE8-BCAC-489C-B084-F6465BC87B9F}" type="presOf" srcId="{1A0E56DC-8006-427A-9EEA-92608F2639BA}" destId="{9886E976-8941-4596-BF3D-798ED715FF48}" srcOrd="0" destOrd="0" presId="urn:microsoft.com/office/officeart/2008/layout/LinedList"/>
    <dgm:cxn modelId="{1E4F0EA2-79B9-4198-98BE-5D38DA7AFEF1}" type="presOf" srcId="{B503AFD0-EC16-44F9-85AE-38129026BC09}" destId="{BD556309-8885-4139-8F46-27E0083B3FF1}" srcOrd="0" destOrd="0" presId="urn:microsoft.com/office/officeart/2008/layout/LinedList"/>
    <dgm:cxn modelId="{903C0E12-715C-424F-8B99-8A8C6F2CA036}" type="presOf" srcId="{D71B415F-50C6-432A-89B1-28A1AF9AD307}" destId="{08D93D5B-A1AE-4C3D-8415-E76A40269CA7}" srcOrd="0" destOrd="0" presId="urn:microsoft.com/office/officeart/2008/layout/LinedList"/>
    <dgm:cxn modelId="{62908396-D570-42F1-8BA7-6A498464F186}" srcId="{41283B9E-7F04-449F-AAC2-8A898FA9178C}" destId="{BD300CF4-F2F7-4233-9864-27CB2F24A60F}" srcOrd="0" destOrd="0" parTransId="{3B805E12-310A-4AAC-9BA4-A755669FD084}" sibTransId="{1CA409F6-2CDF-419C-8FA1-428AB5B71750}"/>
    <dgm:cxn modelId="{47F4CEBD-8184-4389-864D-C286C4A00B89}" srcId="{B503AFD0-EC16-44F9-85AE-38129026BC09}" destId="{1A0E56DC-8006-427A-9EEA-92608F2639BA}" srcOrd="0" destOrd="0" parTransId="{AA2CD2BB-2DB4-4F83-85D7-1F3644EC0118}" sibTransId="{5A7A5906-A704-464C-8F57-BA54DA77978A}"/>
    <dgm:cxn modelId="{8665CACE-D9A6-4115-9EE8-36AA1F73493D}" srcId="{41283B9E-7F04-449F-AAC2-8A898FA9178C}" destId="{B503AFD0-EC16-44F9-85AE-38129026BC09}" srcOrd="1" destOrd="0" parTransId="{B13E2737-C626-442A-8AEC-A9851573B098}" sibTransId="{85CA32A8-D736-446D-A3A6-A4F201EF9447}"/>
    <dgm:cxn modelId="{654822D3-6D91-4212-BC9D-258D2B05B489}" type="presParOf" srcId="{CFB84D87-3DFD-4E1D-8FA5-F1DE22B1D919}" destId="{7A59C045-EB8B-493E-8223-8DF2BCE8EBDE}" srcOrd="0" destOrd="0" presId="urn:microsoft.com/office/officeart/2008/layout/LinedList"/>
    <dgm:cxn modelId="{C9DFBDCA-205E-4320-A344-3BD71A9F6B7A}" type="presParOf" srcId="{CFB84D87-3DFD-4E1D-8FA5-F1DE22B1D919}" destId="{33C4C09A-8F48-48FA-8785-3F16C876F84B}" srcOrd="1" destOrd="0" presId="urn:microsoft.com/office/officeart/2008/layout/LinedList"/>
    <dgm:cxn modelId="{7D76A92C-4FB5-45FA-B526-AAC4DAFB96B8}" type="presParOf" srcId="{33C4C09A-8F48-48FA-8785-3F16C876F84B}" destId="{B91D3223-FE96-449D-B7FB-AD7BDF123A71}" srcOrd="0" destOrd="0" presId="urn:microsoft.com/office/officeart/2008/layout/LinedList"/>
    <dgm:cxn modelId="{A2C47BE9-6CFD-4372-B97F-ABFE508E9207}" type="presParOf" srcId="{33C4C09A-8F48-48FA-8785-3F16C876F84B}" destId="{54CE4BC8-7627-4DC9-A1E3-28F49EFCBC5E}" srcOrd="1" destOrd="0" presId="urn:microsoft.com/office/officeart/2008/layout/LinedList"/>
    <dgm:cxn modelId="{34C90CAC-6D0E-4D7A-B930-C108352F8FA8}" type="presParOf" srcId="{54CE4BC8-7627-4DC9-A1E3-28F49EFCBC5E}" destId="{C3F0555B-3958-4737-89F3-041A1A678614}" srcOrd="0" destOrd="0" presId="urn:microsoft.com/office/officeart/2008/layout/LinedList"/>
    <dgm:cxn modelId="{13BC66CA-8142-4F86-920F-C1E2CF939A6B}" type="presParOf" srcId="{54CE4BC8-7627-4DC9-A1E3-28F49EFCBC5E}" destId="{0CE98293-FBE0-4A0A-BCE9-C9CD782C3D63}" srcOrd="1" destOrd="0" presId="urn:microsoft.com/office/officeart/2008/layout/LinedList"/>
    <dgm:cxn modelId="{62A5AEFD-BAC4-469C-9D5B-006048249116}" type="presParOf" srcId="{0CE98293-FBE0-4A0A-BCE9-C9CD782C3D63}" destId="{CAF26469-7AAB-4276-8465-2C0D9D4294AA}" srcOrd="0" destOrd="0" presId="urn:microsoft.com/office/officeart/2008/layout/LinedList"/>
    <dgm:cxn modelId="{373BBF93-A6E3-4C38-A475-AAF6FA4DDE7A}" type="presParOf" srcId="{0CE98293-FBE0-4A0A-BCE9-C9CD782C3D63}" destId="{08D93D5B-A1AE-4C3D-8415-E76A40269CA7}" srcOrd="1" destOrd="0" presId="urn:microsoft.com/office/officeart/2008/layout/LinedList"/>
    <dgm:cxn modelId="{FD7D1989-12F4-4971-98A9-5364EB2BCE37}" type="presParOf" srcId="{0CE98293-FBE0-4A0A-BCE9-C9CD782C3D63}" destId="{C01845D1-19D6-4EA4-99A6-1FB72EC51CEF}" srcOrd="2" destOrd="0" presId="urn:microsoft.com/office/officeart/2008/layout/LinedList"/>
    <dgm:cxn modelId="{2BD1A86D-EC00-40FD-BAA3-A99083A111AA}" type="presParOf" srcId="{54CE4BC8-7627-4DC9-A1E3-28F49EFCBC5E}" destId="{00B90B68-E430-465B-A2A1-45BEFA0072B1}" srcOrd="2" destOrd="0" presId="urn:microsoft.com/office/officeart/2008/layout/LinedList"/>
    <dgm:cxn modelId="{2C6DEDA1-082B-4DBA-82DB-FC38E55F6D36}" type="presParOf" srcId="{54CE4BC8-7627-4DC9-A1E3-28F49EFCBC5E}" destId="{248D4DDB-470B-481C-9075-4045FC6B229F}" srcOrd="3" destOrd="0" presId="urn:microsoft.com/office/officeart/2008/layout/LinedList"/>
    <dgm:cxn modelId="{B56B35BC-6CC4-4ADE-9EED-09C0FC380980}" type="presParOf" srcId="{CFB84D87-3DFD-4E1D-8FA5-F1DE22B1D919}" destId="{6E991925-08C5-47E0-81BA-840191C02721}" srcOrd="2" destOrd="0" presId="urn:microsoft.com/office/officeart/2008/layout/LinedList"/>
    <dgm:cxn modelId="{E0013BB9-86A5-483A-8365-4E7C4F929367}" type="presParOf" srcId="{CFB84D87-3DFD-4E1D-8FA5-F1DE22B1D919}" destId="{1C2B7380-7370-4560-B0A2-083F2B2D2915}" srcOrd="3" destOrd="0" presId="urn:microsoft.com/office/officeart/2008/layout/LinedList"/>
    <dgm:cxn modelId="{1CC76FD3-1245-4923-A48C-0DEB17D3D8AD}" type="presParOf" srcId="{1C2B7380-7370-4560-B0A2-083F2B2D2915}" destId="{BD556309-8885-4139-8F46-27E0083B3FF1}" srcOrd="0" destOrd="0" presId="urn:microsoft.com/office/officeart/2008/layout/LinedList"/>
    <dgm:cxn modelId="{E52327AD-F493-4E49-A8BD-D4D23C7E6325}" type="presParOf" srcId="{1C2B7380-7370-4560-B0A2-083F2B2D2915}" destId="{91942F69-7286-4AA8-A11E-EB54A29FFFD2}" srcOrd="1" destOrd="0" presId="urn:microsoft.com/office/officeart/2008/layout/LinedList"/>
    <dgm:cxn modelId="{A6A90A86-9E4D-4952-9F6D-C9F35A0E1A25}" type="presParOf" srcId="{91942F69-7286-4AA8-A11E-EB54A29FFFD2}" destId="{9E951472-8CB9-4552-85B0-3E283370780F}" srcOrd="0" destOrd="0" presId="urn:microsoft.com/office/officeart/2008/layout/LinedList"/>
    <dgm:cxn modelId="{D7063486-7A2F-4A98-8829-C49781C149D6}" type="presParOf" srcId="{91942F69-7286-4AA8-A11E-EB54A29FFFD2}" destId="{D9EA817A-2DDF-4E85-8C32-2137205779B0}" srcOrd="1" destOrd="0" presId="urn:microsoft.com/office/officeart/2008/layout/LinedList"/>
    <dgm:cxn modelId="{B28C193F-06D2-4CB7-A429-C626D9C74259}" type="presParOf" srcId="{D9EA817A-2DDF-4E85-8C32-2137205779B0}" destId="{B79A8255-A51B-45BD-AACC-1DA80F39A4EA}" srcOrd="0" destOrd="0" presId="urn:microsoft.com/office/officeart/2008/layout/LinedList"/>
    <dgm:cxn modelId="{D8B4317E-F2C2-47C9-8136-0254EC19B5AF}" type="presParOf" srcId="{D9EA817A-2DDF-4E85-8C32-2137205779B0}" destId="{9886E976-8941-4596-BF3D-798ED715FF48}" srcOrd="1" destOrd="0" presId="urn:microsoft.com/office/officeart/2008/layout/LinedList"/>
    <dgm:cxn modelId="{EB4BE042-C16D-4CFB-AD2C-C4A20AAC7042}" type="presParOf" srcId="{D9EA817A-2DDF-4E85-8C32-2137205779B0}" destId="{B0305568-2339-4733-B3EA-64A2AE5967C8}" srcOrd="2" destOrd="0" presId="urn:microsoft.com/office/officeart/2008/layout/LinedList"/>
    <dgm:cxn modelId="{02338064-C274-4558-B157-D2F074628216}" type="presParOf" srcId="{91942F69-7286-4AA8-A11E-EB54A29FFFD2}" destId="{8BF205C8-3843-465E-B548-3F31040C6C88}" srcOrd="2" destOrd="0" presId="urn:microsoft.com/office/officeart/2008/layout/LinedList"/>
    <dgm:cxn modelId="{C1F0229B-92C8-44D8-BD31-A98C37DE58AF}" type="presParOf" srcId="{91942F69-7286-4AA8-A11E-EB54A29FFFD2}" destId="{733401A8-483E-468D-A8AC-08CD943B1732}"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47F615-C22D-4E68-998B-F7C40DAF4818}" type="doc">
      <dgm:prSet loTypeId="urn:microsoft.com/office/officeart/2005/8/layout/gear1" loCatId="relationship" qsTypeId="urn:microsoft.com/office/officeart/2005/8/quickstyle/simple2" qsCatId="simple" csTypeId="urn:microsoft.com/office/officeart/2005/8/colors/colorful4" csCatId="colorful" phldr="1"/>
      <dgm:spPr/>
      <dgm:t>
        <a:bodyPr/>
        <a:lstStyle/>
        <a:p>
          <a:endParaRPr lang="tr-TR"/>
        </a:p>
      </dgm:t>
    </dgm:pt>
    <dgm:pt modelId="{47825637-A696-4ED3-A5B1-976CF060CDD6}">
      <dgm:prSet phldrT="[Metin]" custT="1"/>
      <dgm:spPr/>
      <dgm:t>
        <a:bodyPr/>
        <a:lstStyle/>
        <a:p>
          <a:pPr algn="ctr"/>
          <a:r>
            <a:rPr lang="tr-TR" sz="1400" b="0" dirty="0" smtClean="0">
              <a:latin typeface="Calibri" pitchFamily="34" charset="0"/>
              <a:cs typeface="Calibri" pitchFamily="34" charset="0"/>
            </a:rPr>
            <a:t>Temel Eğitim Genel Müdürlüğü </a:t>
          </a:r>
        </a:p>
        <a:p>
          <a:pPr algn="ctr"/>
          <a:r>
            <a:rPr lang="tr-TR" sz="1400" b="0" dirty="0" smtClean="0">
              <a:latin typeface="Calibri" pitchFamily="34" charset="0"/>
              <a:cs typeface="Calibri" pitchFamily="34" charset="0"/>
            </a:rPr>
            <a:t>Orta Öğretim Genel Müdürlüğü </a:t>
          </a:r>
        </a:p>
        <a:p>
          <a:pPr algn="ctr"/>
          <a:r>
            <a:rPr lang="tr-TR" sz="1400" b="0" dirty="0" smtClean="0">
              <a:latin typeface="Calibri" pitchFamily="34" charset="0"/>
              <a:cs typeface="Calibri" pitchFamily="34" charset="0"/>
            </a:rPr>
            <a:t>Meslekî ve Teknik Eğitim Genel Müdürlüğü                                 </a:t>
          </a:r>
        </a:p>
        <a:p>
          <a:pPr algn="ctr"/>
          <a:r>
            <a:rPr lang="tr-TR" sz="1400" b="0" dirty="0" smtClean="0">
              <a:latin typeface="Calibri" pitchFamily="34" charset="0"/>
              <a:cs typeface="Calibri" pitchFamily="34" charset="0"/>
            </a:rPr>
            <a:t>Bakanlığın Diğer Birimleri</a:t>
          </a:r>
          <a:endParaRPr lang="tr-TR" sz="1400" b="0" dirty="0">
            <a:latin typeface="Calibri" pitchFamily="34" charset="0"/>
            <a:cs typeface="Calibri" pitchFamily="34" charset="0"/>
          </a:endParaRPr>
        </a:p>
      </dgm:t>
    </dgm:pt>
    <dgm:pt modelId="{71F11B63-71AE-47BC-B993-5AEFFE1BD2B6}" type="parTrans" cxnId="{9FB80C35-C327-4072-BF4C-039C344D118D}">
      <dgm:prSet/>
      <dgm:spPr/>
      <dgm:t>
        <a:bodyPr/>
        <a:lstStyle/>
        <a:p>
          <a:endParaRPr lang="tr-TR"/>
        </a:p>
      </dgm:t>
    </dgm:pt>
    <dgm:pt modelId="{F3812BD8-C9EA-4C0F-ADCD-CC77F3CC905F}" type="sibTrans" cxnId="{9FB80C35-C327-4072-BF4C-039C344D118D}">
      <dgm:prSet/>
      <dgm:spPr/>
      <dgm:t>
        <a:bodyPr/>
        <a:lstStyle/>
        <a:p>
          <a:endParaRPr lang="tr-TR"/>
        </a:p>
      </dgm:t>
    </dgm:pt>
    <dgm:pt modelId="{A0A4C2C1-1C10-4AF5-B767-2F7F64396A3C}">
      <dgm:prSet phldrT="[Metin]" custT="1"/>
      <dgm:spPr/>
      <dgm:t>
        <a:bodyPr/>
        <a:lstStyle/>
        <a:p>
          <a:r>
            <a:rPr lang="tr-TR" sz="1400" b="1" dirty="0" smtClean="0">
              <a:latin typeface="Calibri" pitchFamily="34" charset="0"/>
              <a:cs typeface="Calibri" pitchFamily="34" charset="0"/>
            </a:rPr>
            <a:t>Yenilik ve Eğitim Teknolojileri Genel Müdürlüğü</a:t>
          </a:r>
          <a:endParaRPr lang="tr-TR" sz="1400" b="1" dirty="0">
            <a:latin typeface="Calibri" pitchFamily="34" charset="0"/>
            <a:cs typeface="Calibri" pitchFamily="34" charset="0"/>
          </a:endParaRPr>
        </a:p>
      </dgm:t>
    </dgm:pt>
    <dgm:pt modelId="{2B162F44-5187-4DB4-AF4C-55951AC96996}" type="parTrans" cxnId="{E6464149-1E9B-414C-891A-12A27705DB1D}">
      <dgm:prSet/>
      <dgm:spPr/>
      <dgm:t>
        <a:bodyPr/>
        <a:lstStyle/>
        <a:p>
          <a:endParaRPr lang="tr-TR"/>
        </a:p>
      </dgm:t>
    </dgm:pt>
    <dgm:pt modelId="{699118B0-D19B-4CB7-B17B-AA82F1075BB3}" type="sibTrans" cxnId="{E6464149-1E9B-414C-891A-12A27705DB1D}">
      <dgm:prSet/>
      <dgm:spPr/>
      <dgm:t>
        <a:bodyPr/>
        <a:lstStyle/>
        <a:p>
          <a:endParaRPr lang="tr-TR"/>
        </a:p>
      </dgm:t>
    </dgm:pt>
    <dgm:pt modelId="{2F8643E0-5213-4C62-8771-6806CE95B06F}">
      <dgm:prSet phldrT="[Metin]" custT="1"/>
      <dgm:spPr/>
      <dgm:t>
        <a:bodyPr/>
        <a:lstStyle/>
        <a:p>
          <a:r>
            <a:rPr lang="tr-TR" sz="1400" b="1" smtClean="0">
              <a:latin typeface="Calibri" pitchFamily="34" charset="0"/>
              <a:cs typeface="Calibri" pitchFamily="34" charset="0"/>
            </a:rPr>
            <a:t>Talim </a:t>
          </a:r>
          <a:r>
            <a:rPr lang="tr-TR" sz="1400" b="1" dirty="0" smtClean="0">
              <a:latin typeface="Calibri" pitchFamily="34" charset="0"/>
              <a:cs typeface="Calibri" pitchFamily="34" charset="0"/>
            </a:rPr>
            <a:t>ve Terbiye Kurulu Başkanlığı</a:t>
          </a:r>
          <a:endParaRPr lang="tr-TR" sz="1400" b="1" dirty="0">
            <a:latin typeface="Calibri" pitchFamily="34" charset="0"/>
            <a:cs typeface="Calibri" pitchFamily="34" charset="0"/>
          </a:endParaRPr>
        </a:p>
      </dgm:t>
    </dgm:pt>
    <dgm:pt modelId="{2B71181F-B4B8-4A51-B00D-2F6C22F879A4}" type="parTrans" cxnId="{D7327CB1-8364-477F-8A19-EAF6BFFF953E}">
      <dgm:prSet/>
      <dgm:spPr/>
      <dgm:t>
        <a:bodyPr/>
        <a:lstStyle/>
        <a:p>
          <a:endParaRPr lang="tr-TR"/>
        </a:p>
      </dgm:t>
    </dgm:pt>
    <dgm:pt modelId="{8FCDB83B-4027-485E-9837-7D6ACCC07FB4}" type="sibTrans" cxnId="{D7327CB1-8364-477F-8A19-EAF6BFFF953E}">
      <dgm:prSet/>
      <dgm:spPr/>
      <dgm:t>
        <a:bodyPr/>
        <a:lstStyle/>
        <a:p>
          <a:endParaRPr lang="tr-TR"/>
        </a:p>
      </dgm:t>
    </dgm:pt>
    <dgm:pt modelId="{F3C0EA33-4912-40B6-BC75-5003AEA3A45F}" type="pres">
      <dgm:prSet presAssocID="{0247F615-C22D-4E68-998B-F7C40DAF4818}" presName="composite" presStyleCnt="0">
        <dgm:presLayoutVars>
          <dgm:chMax val="3"/>
          <dgm:animLvl val="lvl"/>
          <dgm:resizeHandles val="exact"/>
        </dgm:presLayoutVars>
      </dgm:prSet>
      <dgm:spPr/>
      <dgm:t>
        <a:bodyPr/>
        <a:lstStyle/>
        <a:p>
          <a:endParaRPr lang="tr-TR"/>
        </a:p>
      </dgm:t>
    </dgm:pt>
    <dgm:pt modelId="{9AC5444B-79AF-42BA-9CDC-0862B867EED6}" type="pres">
      <dgm:prSet presAssocID="{47825637-A696-4ED3-A5B1-976CF060CDD6}" presName="gear1" presStyleLbl="node1" presStyleIdx="0" presStyleCnt="3" custLinFactNeighborX="-822" custLinFactNeighborY="1914">
        <dgm:presLayoutVars>
          <dgm:chMax val="1"/>
          <dgm:bulletEnabled val="1"/>
        </dgm:presLayoutVars>
      </dgm:prSet>
      <dgm:spPr/>
      <dgm:t>
        <a:bodyPr/>
        <a:lstStyle/>
        <a:p>
          <a:endParaRPr lang="tr-TR"/>
        </a:p>
      </dgm:t>
    </dgm:pt>
    <dgm:pt modelId="{C86DBDE9-4527-4426-A4B0-081FADAA6A90}" type="pres">
      <dgm:prSet presAssocID="{47825637-A696-4ED3-A5B1-976CF060CDD6}" presName="gear1srcNode" presStyleLbl="node1" presStyleIdx="0" presStyleCnt="3"/>
      <dgm:spPr/>
      <dgm:t>
        <a:bodyPr/>
        <a:lstStyle/>
        <a:p>
          <a:endParaRPr lang="tr-TR"/>
        </a:p>
      </dgm:t>
    </dgm:pt>
    <dgm:pt modelId="{858379EA-8C4F-4172-A54C-1FABCB54C9AF}" type="pres">
      <dgm:prSet presAssocID="{47825637-A696-4ED3-A5B1-976CF060CDD6}" presName="gear1dstNode" presStyleLbl="node1" presStyleIdx="0" presStyleCnt="3"/>
      <dgm:spPr/>
      <dgm:t>
        <a:bodyPr/>
        <a:lstStyle/>
        <a:p>
          <a:endParaRPr lang="tr-TR"/>
        </a:p>
      </dgm:t>
    </dgm:pt>
    <dgm:pt modelId="{2F600AE6-4A3A-44C9-8BEC-C7A0DD02EC41}" type="pres">
      <dgm:prSet presAssocID="{A0A4C2C1-1C10-4AF5-B767-2F7F64396A3C}" presName="gear2" presStyleLbl="node1" presStyleIdx="1" presStyleCnt="3">
        <dgm:presLayoutVars>
          <dgm:chMax val="1"/>
          <dgm:bulletEnabled val="1"/>
        </dgm:presLayoutVars>
      </dgm:prSet>
      <dgm:spPr/>
      <dgm:t>
        <a:bodyPr/>
        <a:lstStyle/>
        <a:p>
          <a:endParaRPr lang="tr-TR"/>
        </a:p>
      </dgm:t>
    </dgm:pt>
    <dgm:pt modelId="{7671446B-4B77-49FF-9A96-B6149A8B7530}" type="pres">
      <dgm:prSet presAssocID="{A0A4C2C1-1C10-4AF5-B767-2F7F64396A3C}" presName="gear2srcNode" presStyleLbl="node1" presStyleIdx="1" presStyleCnt="3"/>
      <dgm:spPr/>
      <dgm:t>
        <a:bodyPr/>
        <a:lstStyle/>
        <a:p>
          <a:endParaRPr lang="tr-TR"/>
        </a:p>
      </dgm:t>
    </dgm:pt>
    <dgm:pt modelId="{544106C0-123A-40C1-A64F-911C80CB48FF}" type="pres">
      <dgm:prSet presAssocID="{A0A4C2C1-1C10-4AF5-B767-2F7F64396A3C}" presName="gear2dstNode" presStyleLbl="node1" presStyleIdx="1" presStyleCnt="3"/>
      <dgm:spPr/>
      <dgm:t>
        <a:bodyPr/>
        <a:lstStyle/>
        <a:p>
          <a:endParaRPr lang="tr-TR"/>
        </a:p>
      </dgm:t>
    </dgm:pt>
    <dgm:pt modelId="{0B91AF27-B538-46B9-B0AA-C12BA200720A}" type="pres">
      <dgm:prSet presAssocID="{2F8643E0-5213-4C62-8771-6806CE95B06F}" presName="gear3" presStyleLbl="node1" presStyleIdx="2" presStyleCnt="3"/>
      <dgm:spPr/>
      <dgm:t>
        <a:bodyPr/>
        <a:lstStyle/>
        <a:p>
          <a:endParaRPr lang="tr-TR"/>
        </a:p>
      </dgm:t>
    </dgm:pt>
    <dgm:pt modelId="{E930BDB7-88BF-4134-98CB-DDF119189C30}" type="pres">
      <dgm:prSet presAssocID="{2F8643E0-5213-4C62-8771-6806CE95B06F}" presName="gear3tx" presStyleLbl="node1" presStyleIdx="2" presStyleCnt="3">
        <dgm:presLayoutVars>
          <dgm:chMax val="1"/>
          <dgm:bulletEnabled val="1"/>
        </dgm:presLayoutVars>
      </dgm:prSet>
      <dgm:spPr/>
      <dgm:t>
        <a:bodyPr/>
        <a:lstStyle/>
        <a:p>
          <a:endParaRPr lang="tr-TR"/>
        </a:p>
      </dgm:t>
    </dgm:pt>
    <dgm:pt modelId="{8E3182C4-F9CB-4037-94CA-54185B74F22F}" type="pres">
      <dgm:prSet presAssocID="{2F8643E0-5213-4C62-8771-6806CE95B06F}" presName="gear3srcNode" presStyleLbl="node1" presStyleIdx="2" presStyleCnt="3"/>
      <dgm:spPr/>
      <dgm:t>
        <a:bodyPr/>
        <a:lstStyle/>
        <a:p>
          <a:endParaRPr lang="tr-TR"/>
        </a:p>
      </dgm:t>
    </dgm:pt>
    <dgm:pt modelId="{FE071C64-4A2F-4BFB-A1BC-6906C1FC6687}" type="pres">
      <dgm:prSet presAssocID="{2F8643E0-5213-4C62-8771-6806CE95B06F}" presName="gear3dstNode" presStyleLbl="node1" presStyleIdx="2" presStyleCnt="3"/>
      <dgm:spPr/>
      <dgm:t>
        <a:bodyPr/>
        <a:lstStyle/>
        <a:p>
          <a:endParaRPr lang="tr-TR"/>
        </a:p>
      </dgm:t>
    </dgm:pt>
    <dgm:pt modelId="{A36D7888-6FD8-4E27-AE5C-92359C84B6E6}" type="pres">
      <dgm:prSet presAssocID="{F3812BD8-C9EA-4C0F-ADCD-CC77F3CC905F}" presName="connector1" presStyleLbl="sibTrans2D1" presStyleIdx="0" presStyleCnt="3"/>
      <dgm:spPr/>
      <dgm:t>
        <a:bodyPr/>
        <a:lstStyle/>
        <a:p>
          <a:endParaRPr lang="tr-TR"/>
        </a:p>
      </dgm:t>
    </dgm:pt>
    <dgm:pt modelId="{4658C6AA-216F-477B-8E5B-F2C60C456BF5}" type="pres">
      <dgm:prSet presAssocID="{699118B0-D19B-4CB7-B17B-AA82F1075BB3}" presName="connector2" presStyleLbl="sibTrans2D1" presStyleIdx="1" presStyleCnt="3"/>
      <dgm:spPr/>
      <dgm:t>
        <a:bodyPr/>
        <a:lstStyle/>
        <a:p>
          <a:endParaRPr lang="tr-TR"/>
        </a:p>
      </dgm:t>
    </dgm:pt>
    <dgm:pt modelId="{A9537A8D-9B6A-49AF-8D4F-61F1BA634A80}" type="pres">
      <dgm:prSet presAssocID="{8FCDB83B-4027-485E-9837-7D6ACCC07FB4}" presName="connector3" presStyleLbl="sibTrans2D1" presStyleIdx="2" presStyleCnt="3"/>
      <dgm:spPr/>
      <dgm:t>
        <a:bodyPr/>
        <a:lstStyle/>
        <a:p>
          <a:endParaRPr lang="tr-TR"/>
        </a:p>
      </dgm:t>
    </dgm:pt>
  </dgm:ptLst>
  <dgm:cxnLst>
    <dgm:cxn modelId="{BD1B0808-9EA3-42C1-9856-6E7EFF072F09}" type="presOf" srcId="{699118B0-D19B-4CB7-B17B-AA82F1075BB3}" destId="{4658C6AA-216F-477B-8E5B-F2C60C456BF5}" srcOrd="0" destOrd="0" presId="urn:microsoft.com/office/officeart/2005/8/layout/gear1"/>
    <dgm:cxn modelId="{E6464149-1E9B-414C-891A-12A27705DB1D}" srcId="{0247F615-C22D-4E68-998B-F7C40DAF4818}" destId="{A0A4C2C1-1C10-4AF5-B767-2F7F64396A3C}" srcOrd="1" destOrd="0" parTransId="{2B162F44-5187-4DB4-AF4C-55951AC96996}" sibTransId="{699118B0-D19B-4CB7-B17B-AA82F1075BB3}"/>
    <dgm:cxn modelId="{D62D9D2A-B5E2-44BD-9C24-D349417AD519}" type="presOf" srcId="{A0A4C2C1-1C10-4AF5-B767-2F7F64396A3C}" destId="{544106C0-123A-40C1-A64F-911C80CB48FF}" srcOrd="2" destOrd="0" presId="urn:microsoft.com/office/officeart/2005/8/layout/gear1"/>
    <dgm:cxn modelId="{A8985CE8-C616-4C8C-9698-80A9D9F2C943}" type="presOf" srcId="{0247F615-C22D-4E68-998B-F7C40DAF4818}" destId="{F3C0EA33-4912-40B6-BC75-5003AEA3A45F}" srcOrd="0" destOrd="0" presId="urn:microsoft.com/office/officeart/2005/8/layout/gear1"/>
    <dgm:cxn modelId="{A7871A8F-6A36-4EC9-8B0B-BD3D7425EDAB}" type="presOf" srcId="{2F8643E0-5213-4C62-8771-6806CE95B06F}" destId="{8E3182C4-F9CB-4037-94CA-54185B74F22F}" srcOrd="2" destOrd="0" presId="urn:microsoft.com/office/officeart/2005/8/layout/gear1"/>
    <dgm:cxn modelId="{D7327CB1-8364-477F-8A19-EAF6BFFF953E}" srcId="{0247F615-C22D-4E68-998B-F7C40DAF4818}" destId="{2F8643E0-5213-4C62-8771-6806CE95B06F}" srcOrd="2" destOrd="0" parTransId="{2B71181F-B4B8-4A51-B00D-2F6C22F879A4}" sibTransId="{8FCDB83B-4027-485E-9837-7D6ACCC07FB4}"/>
    <dgm:cxn modelId="{95F9C84B-4825-4274-9C12-3537786BA512}" type="presOf" srcId="{47825637-A696-4ED3-A5B1-976CF060CDD6}" destId="{858379EA-8C4F-4172-A54C-1FABCB54C9AF}" srcOrd="2" destOrd="0" presId="urn:microsoft.com/office/officeart/2005/8/layout/gear1"/>
    <dgm:cxn modelId="{B1162218-EE4B-4693-93E7-2FDAA670A9E6}" type="presOf" srcId="{2F8643E0-5213-4C62-8771-6806CE95B06F}" destId="{E930BDB7-88BF-4134-98CB-DDF119189C30}" srcOrd="1" destOrd="0" presId="urn:microsoft.com/office/officeart/2005/8/layout/gear1"/>
    <dgm:cxn modelId="{E93C60B6-B642-4F6A-AE81-1A903DA7F7F0}" type="presOf" srcId="{2F8643E0-5213-4C62-8771-6806CE95B06F}" destId="{0B91AF27-B538-46B9-B0AA-C12BA200720A}" srcOrd="0" destOrd="0" presId="urn:microsoft.com/office/officeart/2005/8/layout/gear1"/>
    <dgm:cxn modelId="{9FB80C35-C327-4072-BF4C-039C344D118D}" srcId="{0247F615-C22D-4E68-998B-F7C40DAF4818}" destId="{47825637-A696-4ED3-A5B1-976CF060CDD6}" srcOrd="0" destOrd="0" parTransId="{71F11B63-71AE-47BC-B993-5AEFFE1BD2B6}" sibTransId="{F3812BD8-C9EA-4C0F-ADCD-CC77F3CC905F}"/>
    <dgm:cxn modelId="{83F89DEE-508A-431E-A6A8-83101EAF3AE1}" type="presOf" srcId="{8FCDB83B-4027-485E-9837-7D6ACCC07FB4}" destId="{A9537A8D-9B6A-49AF-8D4F-61F1BA634A80}" srcOrd="0" destOrd="0" presId="urn:microsoft.com/office/officeart/2005/8/layout/gear1"/>
    <dgm:cxn modelId="{83FFB9E9-64D5-4DCC-AD2D-8559C45EF778}" type="presOf" srcId="{A0A4C2C1-1C10-4AF5-B767-2F7F64396A3C}" destId="{7671446B-4B77-49FF-9A96-B6149A8B7530}" srcOrd="1" destOrd="0" presId="urn:microsoft.com/office/officeart/2005/8/layout/gear1"/>
    <dgm:cxn modelId="{7BB462E8-7F85-4FB4-AB3A-9E86006CC454}" type="presOf" srcId="{F3812BD8-C9EA-4C0F-ADCD-CC77F3CC905F}" destId="{A36D7888-6FD8-4E27-AE5C-92359C84B6E6}" srcOrd="0" destOrd="0" presId="urn:microsoft.com/office/officeart/2005/8/layout/gear1"/>
    <dgm:cxn modelId="{D630F180-21C0-44F5-A99D-F3D729001CA9}" type="presOf" srcId="{2F8643E0-5213-4C62-8771-6806CE95B06F}" destId="{FE071C64-4A2F-4BFB-A1BC-6906C1FC6687}" srcOrd="3" destOrd="0" presId="urn:microsoft.com/office/officeart/2005/8/layout/gear1"/>
    <dgm:cxn modelId="{EA00AC92-6F23-4D3F-8213-49E812172F03}" type="presOf" srcId="{A0A4C2C1-1C10-4AF5-B767-2F7F64396A3C}" destId="{2F600AE6-4A3A-44C9-8BEC-C7A0DD02EC41}" srcOrd="0" destOrd="0" presId="urn:microsoft.com/office/officeart/2005/8/layout/gear1"/>
    <dgm:cxn modelId="{18BC0A44-78C9-4430-9E67-C30F10A32309}" type="presOf" srcId="{47825637-A696-4ED3-A5B1-976CF060CDD6}" destId="{C86DBDE9-4527-4426-A4B0-081FADAA6A90}" srcOrd="1" destOrd="0" presId="urn:microsoft.com/office/officeart/2005/8/layout/gear1"/>
    <dgm:cxn modelId="{C7BB1866-4146-4D6C-BB25-02E2DAC50870}" type="presOf" srcId="{47825637-A696-4ED3-A5B1-976CF060CDD6}" destId="{9AC5444B-79AF-42BA-9CDC-0862B867EED6}" srcOrd="0" destOrd="0" presId="urn:microsoft.com/office/officeart/2005/8/layout/gear1"/>
    <dgm:cxn modelId="{C7B18907-9A7E-4B2E-966C-E82FCA337002}" type="presParOf" srcId="{F3C0EA33-4912-40B6-BC75-5003AEA3A45F}" destId="{9AC5444B-79AF-42BA-9CDC-0862B867EED6}" srcOrd="0" destOrd="0" presId="urn:microsoft.com/office/officeart/2005/8/layout/gear1"/>
    <dgm:cxn modelId="{C65270AC-94F1-4905-AF7D-B7B7BA90233E}" type="presParOf" srcId="{F3C0EA33-4912-40B6-BC75-5003AEA3A45F}" destId="{C86DBDE9-4527-4426-A4B0-081FADAA6A90}" srcOrd="1" destOrd="0" presId="urn:microsoft.com/office/officeart/2005/8/layout/gear1"/>
    <dgm:cxn modelId="{369753BF-7BF0-413D-9530-B344292ABAB0}" type="presParOf" srcId="{F3C0EA33-4912-40B6-BC75-5003AEA3A45F}" destId="{858379EA-8C4F-4172-A54C-1FABCB54C9AF}" srcOrd="2" destOrd="0" presId="urn:microsoft.com/office/officeart/2005/8/layout/gear1"/>
    <dgm:cxn modelId="{05B9340F-FCE5-4C9D-9C5C-95112F0730EA}" type="presParOf" srcId="{F3C0EA33-4912-40B6-BC75-5003AEA3A45F}" destId="{2F600AE6-4A3A-44C9-8BEC-C7A0DD02EC41}" srcOrd="3" destOrd="0" presId="urn:microsoft.com/office/officeart/2005/8/layout/gear1"/>
    <dgm:cxn modelId="{4DFB0351-AA77-4B7B-975C-74EB38B8F146}" type="presParOf" srcId="{F3C0EA33-4912-40B6-BC75-5003AEA3A45F}" destId="{7671446B-4B77-49FF-9A96-B6149A8B7530}" srcOrd="4" destOrd="0" presId="urn:microsoft.com/office/officeart/2005/8/layout/gear1"/>
    <dgm:cxn modelId="{03729F2B-443D-4578-ABF6-1BDFEB62D263}" type="presParOf" srcId="{F3C0EA33-4912-40B6-BC75-5003AEA3A45F}" destId="{544106C0-123A-40C1-A64F-911C80CB48FF}" srcOrd="5" destOrd="0" presId="urn:microsoft.com/office/officeart/2005/8/layout/gear1"/>
    <dgm:cxn modelId="{40593C8E-4155-4E1D-ACA8-2912C75DD9C1}" type="presParOf" srcId="{F3C0EA33-4912-40B6-BC75-5003AEA3A45F}" destId="{0B91AF27-B538-46B9-B0AA-C12BA200720A}" srcOrd="6" destOrd="0" presId="urn:microsoft.com/office/officeart/2005/8/layout/gear1"/>
    <dgm:cxn modelId="{ECEE747B-49FE-4141-804A-FC80B64A00A5}" type="presParOf" srcId="{F3C0EA33-4912-40B6-BC75-5003AEA3A45F}" destId="{E930BDB7-88BF-4134-98CB-DDF119189C30}" srcOrd="7" destOrd="0" presId="urn:microsoft.com/office/officeart/2005/8/layout/gear1"/>
    <dgm:cxn modelId="{77BFC00A-9D0F-437B-BEE1-B0E82B97ED3A}" type="presParOf" srcId="{F3C0EA33-4912-40B6-BC75-5003AEA3A45F}" destId="{8E3182C4-F9CB-4037-94CA-54185B74F22F}" srcOrd="8" destOrd="0" presId="urn:microsoft.com/office/officeart/2005/8/layout/gear1"/>
    <dgm:cxn modelId="{B1517AF6-4175-4104-9A60-25D5E5F617B1}" type="presParOf" srcId="{F3C0EA33-4912-40B6-BC75-5003AEA3A45F}" destId="{FE071C64-4A2F-4BFB-A1BC-6906C1FC6687}" srcOrd="9" destOrd="0" presId="urn:microsoft.com/office/officeart/2005/8/layout/gear1"/>
    <dgm:cxn modelId="{61EB7CA4-63B8-4688-A007-612FFCB90CB2}" type="presParOf" srcId="{F3C0EA33-4912-40B6-BC75-5003AEA3A45F}" destId="{A36D7888-6FD8-4E27-AE5C-92359C84B6E6}" srcOrd="10" destOrd="0" presId="urn:microsoft.com/office/officeart/2005/8/layout/gear1"/>
    <dgm:cxn modelId="{0FD587EC-4E1F-4F56-8440-45CDFD1A33C4}" type="presParOf" srcId="{F3C0EA33-4912-40B6-BC75-5003AEA3A45F}" destId="{4658C6AA-216F-477B-8E5B-F2C60C456BF5}" srcOrd="11" destOrd="0" presId="urn:microsoft.com/office/officeart/2005/8/layout/gear1"/>
    <dgm:cxn modelId="{D3601183-1707-44FD-B809-0E0BE103C6F5}" type="presParOf" srcId="{F3C0EA33-4912-40B6-BC75-5003AEA3A45F}" destId="{A9537A8D-9B6A-49AF-8D4F-61F1BA634A8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F8DA09-E5A1-47C7-8C0A-EDEE89FD3117}" type="doc">
      <dgm:prSet loTypeId="urn:microsoft.com/office/officeart/2005/8/layout/list1" loCatId="list" qsTypeId="urn:microsoft.com/office/officeart/2005/8/quickstyle/simple2" qsCatId="simple" csTypeId="urn:microsoft.com/office/officeart/2005/8/colors/colorful4" csCatId="colorful" phldr="1"/>
      <dgm:spPr/>
      <dgm:t>
        <a:bodyPr/>
        <a:lstStyle/>
        <a:p>
          <a:endParaRPr lang="tr-TR"/>
        </a:p>
      </dgm:t>
    </dgm:pt>
    <dgm:pt modelId="{6F394FBF-52E0-444B-BD91-6EEB9A13E09C}">
      <dgm:prSet phldrT="[Metin]" custT="1"/>
      <dgm:spPr/>
      <dgm:t>
        <a:bodyPr/>
        <a:lstStyle/>
        <a:p>
          <a:pPr>
            <a:spcBef>
              <a:spcPts val="1200"/>
            </a:spcBef>
            <a:spcAft>
              <a:spcPts val="1200"/>
            </a:spcAft>
          </a:pPr>
          <a:r>
            <a:rPr lang="tr-TR" sz="1600" b="1" dirty="0" smtClean="0">
              <a:ln w="19050">
                <a:prstDash val="solid"/>
              </a:ln>
              <a:effectLst/>
              <a:latin typeface="Calibri" pitchFamily="34" charset="0"/>
              <a:cs typeface="Calibri" pitchFamily="34" charset="0"/>
            </a:rPr>
            <a:t>İnternet erişimlerinde URL ve İçerik filtreleme sistemlerini kullanması</a:t>
          </a:r>
          <a:endParaRPr lang="tr-TR" sz="1600" b="1" dirty="0">
            <a:ln w="19050">
              <a:prstDash val="solid"/>
            </a:ln>
            <a:effectLst/>
            <a:latin typeface="Calibri" pitchFamily="34" charset="0"/>
            <a:cs typeface="Calibri" pitchFamily="34" charset="0"/>
          </a:endParaRPr>
        </a:p>
      </dgm:t>
    </dgm:pt>
    <dgm:pt modelId="{2C1688D4-0C01-4AC9-8056-5CBFCC761267}" type="parTrans" cxnId="{9E3189EC-68E9-4351-9EDE-2555F1E06C9C}">
      <dgm:prSet/>
      <dgm:spPr/>
      <dgm:t>
        <a:bodyPr/>
        <a:lstStyle/>
        <a:p>
          <a:endParaRPr lang="tr-TR" sz="1400" b="1"/>
        </a:p>
      </dgm:t>
    </dgm:pt>
    <dgm:pt modelId="{E9113989-B190-4937-89B3-C3BB64CCA5BA}" type="sibTrans" cxnId="{9E3189EC-68E9-4351-9EDE-2555F1E06C9C}">
      <dgm:prSet/>
      <dgm:spPr/>
      <dgm:t>
        <a:bodyPr/>
        <a:lstStyle/>
        <a:p>
          <a:endParaRPr lang="tr-TR" sz="1400" b="1"/>
        </a:p>
      </dgm:t>
    </dgm:pt>
    <dgm:pt modelId="{CB8F4748-1BC1-448B-8239-4B7CA977812D}">
      <dgm:prSet phldrT="[Metin]" custT="1"/>
      <dgm:spPr/>
      <dgm:t>
        <a:bodyPr/>
        <a:lstStyle/>
        <a:p>
          <a:pPr>
            <a:spcBef>
              <a:spcPts val="1200"/>
            </a:spcBef>
            <a:spcAft>
              <a:spcPts val="1200"/>
            </a:spcAft>
          </a:pPr>
          <a:r>
            <a:rPr lang="tr-TR" sz="1600" b="1" dirty="0" smtClean="0">
              <a:ln w="19050">
                <a:prstDash val="solid"/>
              </a:ln>
              <a:effectLst/>
              <a:latin typeface="Calibri" pitchFamily="34" charset="0"/>
              <a:cs typeface="Calibri" pitchFamily="34" charset="0"/>
            </a:rPr>
            <a:t>Hizmetiçi eğitim programlarına dahil edilmesi </a:t>
          </a:r>
          <a:endParaRPr lang="tr-TR" sz="1600" b="1" dirty="0">
            <a:ln w="19050">
              <a:prstDash val="solid"/>
            </a:ln>
            <a:effectLst/>
            <a:latin typeface="Calibri" pitchFamily="34" charset="0"/>
            <a:cs typeface="Calibri" pitchFamily="34" charset="0"/>
          </a:endParaRPr>
        </a:p>
      </dgm:t>
    </dgm:pt>
    <dgm:pt modelId="{396AB1F4-8E76-4F19-9EC7-41A4EAE101D0}" type="parTrans" cxnId="{FBEB9203-22A2-4169-B330-8D1762EA6C1C}">
      <dgm:prSet/>
      <dgm:spPr/>
      <dgm:t>
        <a:bodyPr/>
        <a:lstStyle/>
        <a:p>
          <a:endParaRPr lang="tr-TR" sz="1400" b="1"/>
        </a:p>
      </dgm:t>
    </dgm:pt>
    <dgm:pt modelId="{C6C9EC71-E6EE-402A-B0B7-4454E3090A34}" type="sibTrans" cxnId="{FBEB9203-22A2-4169-B330-8D1762EA6C1C}">
      <dgm:prSet/>
      <dgm:spPr/>
      <dgm:t>
        <a:bodyPr/>
        <a:lstStyle/>
        <a:p>
          <a:endParaRPr lang="tr-TR" sz="1400" b="1"/>
        </a:p>
      </dgm:t>
    </dgm:pt>
    <dgm:pt modelId="{DE1458CD-998B-4008-BDBC-994A53918049}">
      <dgm:prSet phldrT="[Metin]" custT="1"/>
      <dgm:spPr/>
      <dgm:t>
        <a:bodyPr/>
        <a:lstStyle/>
        <a:p>
          <a:pPr>
            <a:spcBef>
              <a:spcPts val="1200"/>
            </a:spcBef>
            <a:spcAft>
              <a:spcPts val="1200"/>
            </a:spcAft>
          </a:pPr>
          <a:r>
            <a:rPr lang="tr-TR" sz="1600" b="1" dirty="0" smtClean="0">
              <a:ln w="19050">
                <a:prstDash val="solid"/>
              </a:ln>
              <a:effectLst/>
              <a:latin typeface="Calibri" pitchFamily="34" charset="0"/>
              <a:cs typeface="Calibri" pitchFamily="34" charset="0"/>
            </a:rPr>
            <a:t>İlgili Devlet Kurumları ile işbirliği</a:t>
          </a:r>
          <a:br>
            <a:rPr lang="tr-TR" sz="1600" b="1" dirty="0" smtClean="0">
              <a:ln w="19050">
                <a:prstDash val="solid"/>
              </a:ln>
              <a:effectLst/>
              <a:latin typeface="Calibri" pitchFamily="34" charset="0"/>
              <a:cs typeface="Calibri" pitchFamily="34" charset="0"/>
            </a:rPr>
          </a:br>
          <a:r>
            <a:rPr lang="tr-TR" sz="1200" b="1" dirty="0" smtClean="0">
              <a:ln w="19050">
                <a:prstDash val="solid"/>
              </a:ln>
              <a:effectLst/>
              <a:latin typeface="Calibri" pitchFamily="34" charset="0"/>
              <a:cs typeface="Calibri" pitchFamily="34" charset="0"/>
            </a:rPr>
            <a:t>( </a:t>
          </a:r>
          <a:r>
            <a:rPr lang="tr-TR" sz="1200" b="0" dirty="0" smtClean="0">
              <a:ln w="19050">
                <a:prstDash val="solid"/>
              </a:ln>
              <a:effectLst/>
              <a:latin typeface="Calibri" pitchFamily="34" charset="0"/>
              <a:cs typeface="Calibri" pitchFamily="34" charset="0"/>
            </a:rPr>
            <a:t>BTK, Aile ve Sosyal Politikalar Bakanlığı, İnternet Kurulu, TÜBİTAK, Üniversiteler </a:t>
          </a:r>
          <a:r>
            <a:rPr lang="tr-TR" sz="1200" b="0" dirty="0" err="1" smtClean="0">
              <a:ln w="19050">
                <a:prstDash val="solid"/>
              </a:ln>
              <a:effectLst/>
              <a:latin typeface="Calibri" pitchFamily="34" charset="0"/>
              <a:cs typeface="Calibri" pitchFamily="34" charset="0"/>
            </a:rPr>
            <a:t>v.s</a:t>
          </a:r>
          <a:r>
            <a:rPr lang="tr-TR" sz="1200" b="0" dirty="0" smtClean="0">
              <a:ln w="19050">
                <a:prstDash val="solid"/>
              </a:ln>
              <a:effectLst/>
              <a:latin typeface="Calibri" pitchFamily="34" charset="0"/>
              <a:cs typeface="Calibri" pitchFamily="34" charset="0"/>
            </a:rPr>
            <a:t>.)</a:t>
          </a:r>
          <a:endParaRPr lang="tr-TR" sz="1600" b="1" dirty="0">
            <a:ln w="19050">
              <a:prstDash val="solid"/>
            </a:ln>
            <a:effectLst/>
            <a:latin typeface="Calibri" pitchFamily="34" charset="0"/>
            <a:cs typeface="Calibri" pitchFamily="34" charset="0"/>
          </a:endParaRPr>
        </a:p>
      </dgm:t>
    </dgm:pt>
    <dgm:pt modelId="{52570B79-79B4-49DB-9989-E63E2D12678F}" type="parTrans" cxnId="{9BB0E895-DD9C-4216-B230-86D05A248157}">
      <dgm:prSet/>
      <dgm:spPr/>
      <dgm:t>
        <a:bodyPr/>
        <a:lstStyle/>
        <a:p>
          <a:endParaRPr lang="tr-TR" sz="1400" b="1"/>
        </a:p>
      </dgm:t>
    </dgm:pt>
    <dgm:pt modelId="{2E8DC03E-F096-4040-BAAD-265D94522C52}" type="sibTrans" cxnId="{9BB0E895-DD9C-4216-B230-86D05A248157}">
      <dgm:prSet/>
      <dgm:spPr/>
      <dgm:t>
        <a:bodyPr/>
        <a:lstStyle/>
        <a:p>
          <a:endParaRPr lang="tr-TR" sz="1400" b="1"/>
        </a:p>
      </dgm:t>
    </dgm:pt>
    <dgm:pt modelId="{25F5D17C-5594-48A3-945F-FCF092FC5B75}">
      <dgm:prSet phldrT="[Metin]" custT="1"/>
      <dgm:spPr/>
      <dgm:t>
        <a:bodyPr/>
        <a:lstStyle/>
        <a:p>
          <a:pPr>
            <a:spcBef>
              <a:spcPts val="1200"/>
            </a:spcBef>
            <a:spcAft>
              <a:spcPts val="1200"/>
            </a:spcAft>
          </a:pPr>
          <a:r>
            <a:rPr lang="tr-TR" sz="1600" b="1" dirty="0" smtClean="0">
              <a:ln w="19050">
                <a:prstDash val="solid"/>
              </a:ln>
              <a:effectLst/>
              <a:latin typeface="Calibri" pitchFamily="34" charset="0"/>
              <a:cs typeface="Calibri" pitchFamily="34" charset="0"/>
            </a:rPr>
            <a:t>Derslerimizde güvenli arama motorlarının kullanılması</a:t>
          </a:r>
          <a:endParaRPr lang="tr-TR" sz="1600" b="1" dirty="0">
            <a:ln w="19050">
              <a:prstDash val="solid"/>
            </a:ln>
            <a:effectLst/>
            <a:latin typeface="Calibri" pitchFamily="34" charset="0"/>
            <a:cs typeface="Calibri" pitchFamily="34" charset="0"/>
          </a:endParaRPr>
        </a:p>
      </dgm:t>
    </dgm:pt>
    <dgm:pt modelId="{1FA1AF15-1DF0-48DF-A58D-50DC6E0D4D92}" type="parTrans" cxnId="{0824661F-955D-4FBF-A40F-2B1FA39E0858}">
      <dgm:prSet/>
      <dgm:spPr/>
      <dgm:t>
        <a:bodyPr/>
        <a:lstStyle/>
        <a:p>
          <a:endParaRPr lang="tr-TR" sz="1400" b="1"/>
        </a:p>
      </dgm:t>
    </dgm:pt>
    <dgm:pt modelId="{94243272-AB00-466C-872E-B7F96788069F}" type="sibTrans" cxnId="{0824661F-955D-4FBF-A40F-2B1FA39E0858}">
      <dgm:prSet/>
      <dgm:spPr/>
      <dgm:t>
        <a:bodyPr/>
        <a:lstStyle/>
        <a:p>
          <a:endParaRPr lang="tr-TR" sz="1400" b="1"/>
        </a:p>
      </dgm:t>
    </dgm:pt>
    <dgm:pt modelId="{ED996DEA-B07E-453A-8E61-0C488CA6E994}">
      <dgm:prSet phldrT="[Metin]" custT="1"/>
      <dgm:spPr/>
      <dgm:t>
        <a:bodyPr/>
        <a:lstStyle/>
        <a:p>
          <a:pPr>
            <a:spcBef>
              <a:spcPts val="1200"/>
            </a:spcBef>
            <a:spcAft>
              <a:spcPts val="1200"/>
            </a:spcAft>
          </a:pPr>
          <a:r>
            <a:rPr lang="tr-TR" sz="1600" b="1" dirty="0" smtClean="0">
              <a:ln w="19050">
                <a:prstDash val="solid"/>
              </a:ln>
              <a:effectLst/>
              <a:latin typeface="Calibri" pitchFamily="34" charset="0"/>
              <a:cs typeface="Calibri" pitchFamily="34" charset="0"/>
            </a:rPr>
            <a:t>TV ve radyo programlarının hazırlatılması </a:t>
          </a:r>
          <a:endParaRPr lang="tr-TR" sz="1600" b="1" dirty="0">
            <a:ln w="19050">
              <a:prstDash val="solid"/>
            </a:ln>
            <a:effectLst/>
            <a:latin typeface="Calibri" pitchFamily="34" charset="0"/>
            <a:cs typeface="Calibri" pitchFamily="34" charset="0"/>
          </a:endParaRPr>
        </a:p>
      </dgm:t>
    </dgm:pt>
    <dgm:pt modelId="{4B45FBB6-30DC-46A9-8671-2122718020C1}" type="parTrans" cxnId="{0E1E9B15-4FC8-4AA3-81CF-CE215C65E030}">
      <dgm:prSet/>
      <dgm:spPr/>
      <dgm:t>
        <a:bodyPr/>
        <a:lstStyle/>
        <a:p>
          <a:endParaRPr lang="tr-TR" sz="1400" b="1"/>
        </a:p>
      </dgm:t>
    </dgm:pt>
    <dgm:pt modelId="{4A84CF5E-2264-441C-8D1B-5D076343F48C}" type="sibTrans" cxnId="{0E1E9B15-4FC8-4AA3-81CF-CE215C65E030}">
      <dgm:prSet/>
      <dgm:spPr/>
      <dgm:t>
        <a:bodyPr/>
        <a:lstStyle/>
        <a:p>
          <a:endParaRPr lang="tr-TR" sz="1400" b="1"/>
        </a:p>
      </dgm:t>
    </dgm:pt>
    <dgm:pt modelId="{9ADCEFDF-2DE3-4154-AD85-1A2C8738EBA6}">
      <dgm:prSet phldrT="[Metin]" custT="1"/>
      <dgm:spPr/>
      <dgm:t>
        <a:bodyPr/>
        <a:lstStyle/>
        <a:p>
          <a:pPr>
            <a:spcBef>
              <a:spcPts val="1200"/>
            </a:spcBef>
            <a:spcAft>
              <a:spcPts val="1200"/>
            </a:spcAft>
          </a:pPr>
          <a:r>
            <a:rPr lang="tr-TR" sz="1600" b="1" dirty="0" smtClean="0">
              <a:ln w="19050">
                <a:prstDash val="solid"/>
              </a:ln>
              <a:effectLst/>
              <a:latin typeface="Calibri" pitchFamily="34" charset="0"/>
              <a:cs typeface="Calibri" pitchFamily="34" charset="0"/>
            </a:rPr>
            <a:t>Öğretmen, öğrenci ve veli bilgilendirmesi için web sitelerinin oluşturulması</a:t>
          </a:r>
          <a:endParaRPr lang="tr-TR" sz="1600" b="1" dirty="0">
            <a:ln w="19050">
              <a:prstDash val="solid"/>
            </a:ln>
            <a:effectLst/>
            <a:latin typeface="Calibri" pitchFamily="34" charset="0"/>
            <a:cs typeface="Calibri" pitchFamily="34" charset="0"/>
          </a:endParaRPr>
        </a:p>
      </dgm:t>
    </dgm:pt>
    <dgm:pt modelId="{2A24554A-88CD-4BB5-95C9-205AB78C0EED}" type="parTrans" cxnId="{DDBB5888-B5C8-4700-BBB3-45E4FF222D69}">
      <dgm:prSet/>
      <dgm:spPr/>
      <dgm:t>
        <a:bodyPr/>
        <a:lstStyle/>
        <a:p>
          <a:endParaRPr lang="tr-TR" sz="1400" b="1"/>
        </a:p>
      </dgm:t>
    </dgm:pt>
    <dgm:pt modelId="{212DEAC9-5E39-4332-BACD-90F06C50FFD6}" type="sibTrans" cxnId="{DDBB5888-B5C8-4700-BBB3-45E4FF222D69}">
      <dgm:prSet/>
      <dgm:spPr/>
      <dgm:t>
        <a:bodyPr/>
        <a:lstStyle/>
        <a:p>
          <a:endParaRPr lang="tr-TR" sz="1400" b="1"/>
        </a:p>
      </dgm:t>
    </dgm:pt>
    <dgm:pt modelId="{A2FDAF08-D023-4F85-9019-9739E5160845}">
      <dgm:prSet phldrT="[Metin]" custT="1"/>
      <dgm:spPr/>
      <dgm:t>
        <a:bodyPr/>
        <a:lstStyle/>
        <a:p>
          <a:pPr>
            <a:spcBef>
              <a:spcPts val="1200"/>
            </a:spcBef>
            <a:spcAft>
              <a:spcPts val="1200"/>
            </a:spcAft>
          </a:pPr>
          <a:r>
            <a:rPr lang="tr-TR" sz="1600" b="1" dirty="0" smtClean="0">
              <a:ln w="19050">
                <a:prstDash val="solid"/>
              </a:ln>
              <a:effectLst/>
              <a:latin typeface="Calibri" pitchFamily="34" charset="0"/>
              <a:cs typeface="Calibri" pitchFamily="34" charset="0"/>
            </a:rPr>
            <a:t>Farkındalık oluşturacak kısa filmler yaptırılması</a:t>
          </a:r>
          <a:endParaRPr lang="tr-TR" sz="1600" b="1" dirty="0">
            <a:ln w="19050">
              <a:prstDash val="solid"/>
            </a:ln>
            <a:effectLst/>
            <a:latin typeface="Calibri" pitchFamily="34" charset="0"/>
            <a:cs typeface="Calibri" pitchFamily="34" charset="0"/>
          </a:endParaRPr>
        </a:p>
      </dgm:t>
    </dgm:pt>
    <dgm:pt modelId="{AE967A27-D064-43F4-A49E-FB5AE9BFA690}" type="parTrans" cxnId="{EDDB95AE-D0D3-4449-B93E-095C87A7AAF7}">
      <dgm:prSet/>
      <dgm:spPr/>
      <dgm:t>
        <a:bodyPr/>
        <a:lstStyle/>
        <a:p>
          <a:endParaRPr lang="tr-TR" sz="1400" b="1"/>
        </a:p>
      </dgm:t>
    </dgm:pt>
    <dgm:pt modelId="{80A8F0C2-00A9-4CE6-AB72-C9E1C6E8D7F9}" type="sibTrans" cxnId="{EDDB95AE-D0D3-4449-B93E-095C87A7AAF7}">
      <dgm:prSet/>
      <dgm:spPr/>
      <dgm:t>
        <a:bodyPr/>
        <a:lstStyle/>
        <a:p>
          <a:endParaRPr lang="tr-TR" sz="1400" b="1"/>
        </a:p>
      </dgm:t>
    </dgm:pt>
    <dgm:pt modelId="{F9107FF3-2243-4C4F-B91D-3F4DF6AB41DA}">
      <dgm:prSet phldrT="[Metin]" custT="1"/>
      <dgm:spPr/>
      <dgm:t>
        <a:bodyPr/>
        <a:lstStyle/>
        <a:p>
          <a:r>
            <a:rPr lang="tr-TR" sz="1800" b="1" dirty="0" smtClean="0">
              <a:effectLst/>
              <a:latin typeface="Calibri" charset="0"/>
              <a:ea typeface="ＭＳ Ｐゴシック" charset="0"/>
              <a:cs typeface="Calibri" charset="0"/>
            </a:rPr>
            <a:t>Bilinçli ve Güvenli İnternet Kullanımı Farkındalığı Nasıl Oluşturulacak?</a:t>
          </a:r>
          <a:endParaRPr lang="tr-TR" sz="1800" b="1" dirty="0">
            <a:ln w="19050">
              <a:prstDash val="solid"/>
            </a:ln>
            <a:effectLst/>
            <a:latin typeface="Calibri" pitchFamily="34" charset="0"/>
            <a:cs typeface="Calibri" pitchFamily="34" charset="0"/>
          </a:endParaRPr>
        </a:p>
      </dgm:t>
    </dgm:pt>
    <dgm:pt modelId="{70E16B81-E35E-4F30-B617-3040871E93ED}" type="parTrans" cxnId="{07E6C270-984F-47A9-A185-13309D5D5EBE}">
      <dgm:prSet/>
      <dgm:spPr/>
      <dgm:t>
        <a:bodyPr/>
        <a:lstStyle/>
        <a:p>
          <a:endParaRPr lang="tr-TR"/>
        </a:p>
      </dgm:t>
    </dgm:pt>
    <dgm:pt modelId="{DA09FE6C-DC58-4051-891C-A92CC6D41FD4}" type="sibTrans" cxnId="{07E6C270-984F-47A9-A185-13309D5D5EBE}">
      <dgm:prSet/>
      <dgm:spPr/>
      <dgm:t>
        <a:bodyPr/>
        <a:lstStyle/>
        <a:p>
          <a:endParaRPr lang="tr-TR"/>
        </a:p>
      </dgm:t>
    </dgm:pt>
    <dgm:pt modelId="{39421E8E-6992-4021-A0C4-C5C4A706FAA4}">
      <dgm:prSet phldrT="[Metin]" custT="1"/>
      <dgm:spPr/>
      <dgm:t>
        <a:bodyPr/>
        <a:lstStyle/>
        <a:p>
          <a:pPr>
            <a:spcBef>
              <a:spcPts val="1200"/>
            </a:spcBef>
            <a:spcAft>
              <a:spcPts val="1200"/>
            </a:spcAft>
          </a:pPr>
          <a:r>
            <a:rPr lang="tr-TR" sz="1600" b="1" dirty="0" smtClean="0">
              <a:ln w="19050">
                <a:prstDash val="solid"/>
              </a:ln>
              <a:effectLst/>
              <a:latin typeface="Calibri" pitchFamily="34" charset="0"/>
              <a:cs typeface="Calibri" pitchFamily="34" charset="0"/>
            </a:rPr>
            <a:t>Genelge oluşturulması </a:t>
          </a:r>
          <a:endParaRPr lang="tr-TR" sz="1600" b="1" dirty="0">
            <a:ln w="19050">
              <a:prstDash val="solid"/>
            </a:ln>
            <a:effectLst/>
            <a:latin typeface="Calibri" pitchFamily="34" charset="0"/>
            <a:cs typeface="Calibri" pitchFamily="34" charset="0"/>
          </a:endParaRPr>
        </a:p>
      </dgm:t>
    </dgm:pt>
    <dgm:pt modelId="{15B74652-72DF-466A-849D-A432899BA826}" type="parTrans" cxnId="{FEB3C046-7B67-4CA4-BA5C-41506DAD2835}">
      <dgm:prSet/>
      <dgm:spPr/>
      <dgm:t>
        <a:bodyPr/>
        <a:lstStyle/>
        <a:p>
          <a:endParaRPr lang="tr-TR"/>
        </a:p>
      </dgm:t>
    </dgm:pt>
    <dgm:pt modelId="{13B9D24E-A856-4BC7-B97B-00714E9A54A9}" type="sibTrans" cxnId="{FEB3C046-7B67-4CA4-BA5C-41506DAD2835}">
      <dgm:prSet/>
      <dgm:spPr/>
      <dgm:t>
        <a:bodyPr/>
        <a:lstStyle/>
        <a:p>
          <a:endParaRPr lang="tr-TR"/>
        </a:p>
      </dgm:t>
    </dgm:pt>
    <dgm:pt modelId="{15DA86BA-4CE2-4898-819F-DEFE6CA6CCEE}" type="pres">
      <dgm:prSet presAssocID="{8BF8DA09-E5A1-47C7-8C0A-EDEE89FD3117}" presName="linear" presStyleCnt="0">
        <dgm:presLayoutVars>
          <dgm:dir/>
          <dgm:animLvl val="lvl"/>
          <dgm:resizeHandles val="exact"/>
        </dgm:presLayoutVars>
      </dgm:prSet>
      <dgm:spPr/>
      <dgm:t>
        <a:bodyPr/>
        <a:lstStyle/>
        <a:p>
          <a:endParaRPr lang="tr-TR"/>
        </a:p>
      </dgm:t>
    </dgm:pt>
    <dgm:pt modelId="{45D20013-39DD-4C89-823A-659C8CAC9867}" type="pres">
      <dgm:prSet presAssocID="{F9107FF3-2243-4C4F-B91D-3F4DF6AB41DA}" presName="parentLin" presStyleCnt="0"/>
      <dgm:spPr/>
      <dgm:t>
        <a:bodyPr/>
        <a:lstStyle/>
        <a:p>
          <a:endParaRPr lang="tr-TR"/>
        </a:p>
      </dgm:t>
    </dgm:pt>
    <dgm:pt modelId="{AD38DEC9-08D0-48A0-BE19-10B5DFBAEC19}" type="pres">
      <dgm:prSet presAssocID="{F9107FF3-2243-4C4F-B91D-3F4DF6AB41DA}" presName="parentLeftMargin" presStyleLbl="node1" presStyleIdx="0" presStyleCnt="1"/>
      <dgm:spPr/>
      <dgm:t>
        <a:bodyPr/>
        <a:lstStyle/>
        <a:p>
          <a:endParaRPr lang="tr-TR"/>
        </a:p>
      </dgm:t>
    </dgm:pt>
    <dgm:pt modelId="{B92D7C77-3A9D-4F06-9420-EB1EFC9A4E8D}" type="pres">
      <dgm:prSet presAssocID="{F9107FF3-2243-4C4F-B91D-3F4DF6AB41DA}" presName="parentText" presStyleLbl="node1" presStyleIdx="0" presStyleCnt="1" custScaleX="129870" custScaleY="43173" custLinFactNeighborX="-63634" custLinFactNeighborY="-17907">
        <dgm:presLayoutVars>
          <dgm:chMax val="0"/>
          <dgm:bulletEnabled val="1"/>
        </dgm:presLayoutVars>
      </dgm:prSet>
      <dgm:spPr/>
      <dgm:t>
        <a:bodyPr/>
        <a:lstStyle/>
        <a:p>
          <a:endParaRPr lang="tr-TR"/>
        </a:p>
      </dgm:t>
    </dgm:pt>
    <dgm:pt modelId="{7BE02855-16E6-4586-8BA7-AEBC33916DDC}" type="pres">
      <dgm:prSet presAssocID="{F9107FF3-2243-4C4F-B91D-3F4DF6AB41DA}" presName="negativeSpace" presStyleCnt="0"/>
      <dgm:spPr/>
      <dgm:t>
        <a:bodyPr/>
        <a:lstStyle/>
        <a:p>
          <a:endParaRPr lang="tr-TR"/>
        </a:p>
      </dgm:t>
    </dgm:pt>
    <dgm:pt modelId="{5204949A-3267-459C-B070-6161CAA81E3D}" type="pres">
      <dgm:prSet presAssocID="{F9107FF3-2243-4C4F-B91D-3F4DF6AB41DA}" presName="childText" presStyleLbl="conFgAcc1" presStyleIdx="0" presStyleCnt="1" custScaleY="86746" custLinFactNeighborY="21453">
        <dgm:presLayoutVars>
          <dgm:bulletEnabled val="1"/>
        </dgm:presLayoutVars>
      </dgm:prSet>
      <dgm:spPr/>
      <dgm:t>
        <a:bodyPr/>
        <a:lstStyle/>
        <a:p>
          <a:endParaRPr lang="tr-TR"/>
        </a:p>
      </dgm:t>
    </dgm:pt>
  </dgm:ptLst>
  <dgm:cxnLst>
    <dgm:cxn modelId="{DDBB5888-B5C8-4700-BBB3-45E4FF222D69}" srcId="{F9107FF3-2243-4C4F-B91D-3F4DF6AB41DA}" destId="{9ADCEFDF-2DE3-4154-AD85-1A2C8738EBA6}" srcOrd="5" destOrd="0" parTransId="{2A24554A-88CD-4BB5-95C9-205AB78C0EED}" sibTransId="{212DEAC9-5E39-4332-BACD-90F06C50FFD6}"/>
    <dgm:cxn modelId="{07E6C270-984F-47A9-A185-13309D5D5EBE}" srcId="{8BF8DA09-E5A1-47C7-8C0A-EDEE89FD3117}" destId="{F9107FF3-2243-4C4F-B91D-3F4DF6AB41DA}" srcOrd="0" destOrd="0" parTransId="{70E16B81-E35E-4F30-B617-3040871E93ED}" sibTransId="{DA09FE6C-DC58-4051-891C-A92CC6D41FD4}"/>
    <dgm:cxn modelId="{654653D4-1133-4948-A11B-E34BA2FEF3AF}" type="presOf" srcId="{6F394FBF-52E0-444B-BD91-6EEB9A13E09C}" destId="{5204949A-3267-459C-B070-6161CAA81E3D}" srcOrd="0" destOrd="0" presId="urn:microsoft.com/office/officeart/2005/8/layout/list1"/>
    <dgm:cxn modelId="{9BB0E895-DD9C-4216-B230-86D05A248157}" srcId="{F9107FF3-2243-4C4F-B91D-3F4DF6AB41DA}" destId="{DE1458CD-998B-4008-BDBC-994A53918049}" srcOrd="3" destOrd="0" parTransId="{52570B79-79B4-49DB-9989-E63E2D12678F}" sibTransId="{2E8DC03E-F096-4040-BAAD-265D94522C52}"/>
    <dgm:cxn modelId="{9E3189EC-68E9-4351-9EDE-2555F1E06C9C}" srcId="{F9107FF3-2243-4C4F-B91D-3F4DF6AB41DA}" destId="{6F394FBF-52E0-444B-BD91-6EEB9A13E09C}" srcOrd="0" destOrd="0" parTransId="{2C1688D4-0C01-4AC9-8056-5CBFCC761267}" sibTransId="{E9113989-B190-4937-89B3-C3BB64CCA5BA}"/>
    <dgm:cxn modelId="{3A4B13B5-0FAE-4F97-9D02-6292027ADE07}" type="presOf" srcId="{F9107FF3-2243-4C4F-B91D-3F4DF6AB41DA}" destId="{AD38DEC9-08D0-48A0-BE19-10B5DFBAEC19}" srcOrd="0" destOrd="0" presId="urn:microsoft.com/office/officeart/2005/8/layout/list1"/>
    <dgm:cxn modelId="{5D182D4D-A2A3-4CBB-8171-A34F84B40298}" type="presOf" srcId="{DE1458CD-998B-4008-BDBC-994A53918049}" destId="{5204949A-3267-459C-B070-6161CAA81E3D}" srcOrd="0" destOrd="3" presId="urn:microsoft.com/office/officeart/2005/8/layout/list1"/>
    <dgm:cxn modelId="{FEB3C046-7B67-4CA4-BA5C-41506DAD2835}" srcId="{F9107FF3-2243-4C4F-B91D-3F4DF6AB41DA}" destId="{39421E8E-6992-4021-A0C4-C5C4A706FAA4}" srcOrd="1" destOrd="0" parTransId="{15B74652-72DF-466A-849D-A432899BA826}" sibTransId="{13B9D24E-A856-4BC7-B97B-00714E9A54A9}"/>
    <dgm:cxn modelId="{0E1E9B15-4FC8-4AA3-81CF-CE215C65E030}" srcId="{F9107FF3-2243-4C4F-B91D-3F4DF6AB41DA}" destId="{ED996DEA-B07E-453A-8E61-0C488CA6E994}" srcOrd="7" destOrd="0" parTransId="{4B45FBB6-30DC-46A9-8671-2122718020C1}" sibTransId="{4A84CF5E-2264-441C-8D1B-5D076343F48C}"/>
    <dgm:cxn modelId="{7D24A819-E62C-4DBA-896C-1B3EEF3192E3}" type="presOf" srcId="{9ADCEFDF-2DE3-4154-AD85-1A2C8738EBA6}" destId="{5204949A-3267-459C-B070-6161CAA81E3D}" srcOrd="0" destOrd="5" presId="urn:microsoft.com/office/officeart/2005/8/layout/list1"/>
    <dgm:cxn modelId="{C08ACBC4-6EEE-4A7B-B462-CE6E3313F1CB}" type="presOf" srcId="{A2FDAF08-D023-4F85-9019-9739E5160845}" destId="{5204949A-3267-459C-B070-6161CAA81E3D}" srcOrd="0" destOrd="6" presId="urn:microsoft.com/office/officeart/2005/8/layout/list1"/>
    <dgm:cxn modelId="{21B75B20-DF7F-44C8-B1CA-1A542BF92917}" type="presOf" srcId="{ED996DEA-B07E-453A-8E61-0C488CA6E994}" destId="{5204949A-3267-459C-B070-6161CAA81E3D}" srcOrd="0" destOrd="7" presId="urn:microsoft.com/office/officeart/2005/8/layout/list1"/>
    <dgm:cxn modelId="{FBEB9203-22A2-4169-B330-8D1762EA6C1C}" srcId="{F9107FF3-2243-4C4F-B91D-3F4DF6AB41DA}" destId="{CB8F4748-1BC1-448B-8239-4B7CA977812D}" srcOrd="2" destOrd="0" parTransId="{396AB1F4-8E76-4F19-9EC7-41A4EAE101D0}" sibTransId="{C6C9EC71-E6EE-402A-B0B7-4454E3090A34}"/>
    <dgm:cxn modelId="{924121C0-1D33-42E8-A232-12ACABBAE916}" type="presOf" srcId="{F9107FF3-2243-4C4F-B91D-3F4DF6AB41DA}" destId="{B92D7C77-3A9D-4F06-9420-EB1EFC9A4E8D}" srcOrd="1" destOrd="0" presId="urn:microsoft.com/office/officeart/2005/8/layout/list1"/>
    <dgm:cxn modelId="{EDDB95AE-D0D3-4449-B93E-095C87A7AAF7}" srcId="{F9107FF3-2243-4C4F-B91D-3F4DF6AB41DA}" destId="{A2FDAF08-D023-4F85-9019-9739E5160845}" srcOrd="6" destOrd="0" parTransId="{AE967A27-D064-43F4-A49E-FB5AE9BFA690}" sibTransId="{80A8F0C2-00A9-4CE6-AB72-C9E1C6E8D7F9}"/>
    <dgm:cxn modelId="{0824661F-955D-4FBF-A40F-2B1FA39E0858}" srcId="{F9107FF3-2243-4C4F-B91D-3F4DF6AB41DA}" destId="{25F5D17C-5594-48A3-945F-FCF092FC5B75}" srcOrd="4" destOrd="0" parTransId="{1FA1AF15-1DF0-48DF-A58D-50DC6E0D4D92}" sibTransId="{94243272-AB00-466C-872E-B7F96788069F}"/>
    <dgm:cxn modelId="{287F204E-F53C-454D-B987-24BDE1AEBC8E}" type="presOf" srcId="{8BF8DA09-E5A1-47C7-8C0A-EDEE89FD3117}" destId="{15DA86BA-4CE2-4898-819F-DEFE6CA6CCEE}" srcOrd="0" destOrd="0" presId="urn:microsoft.com/office/officeart/2005/8/layout/list1"/>
    <dgm:cxn modelId="{6851AA56-88CB-4FEE-A176-6D494576D1D3}" type="presOf" srcId="{CB8F4748-1BC1-448B-8239-4B7CA977812D}" destId="{5204949A-3267-459C-B070-6161CAA81E3D}" srcOrd="0" destOrd="2" presId="urn:microsoft.com/office/officeart/2005/8/layout/list1"/>
    <dgm:cxn modelId="{62911912-677E-4D57-AC75-BB63BA1FFFED}" type="presOf" srcId="{25F5D17C-5594-48A3-945F-FCF092FC5B75}" destId="{5204949A-3267-459C-B070-6161CAA81E3D}" srcOrd="0" destOrd="4" presId="urn:microsoft.com/office/officeart/2005/8/layout/list1"/>
    <dgm:cxn modelId="{AD553F2A-9954-494E-B5FA-97773289CE33}" type="presOf" srcId="{39421E8E-6992-4021-A0C4-C5C4A706FAA4}" destId="{5204949A-3267-459C-B070-6161CAA81E3D}" srcOrd="0" destOrd="1" presId="urn:microsoft.com/office/officeart/2005/8/layout/list1"/>
    <dgm:cxn modelId="{E8A6CD73-ABF1-4164-91B6-4B7EC3ACD100}" type="presParOf" srcId="{15DA86BA-4CE2-4898-819F-DEFE6CA6CCEE}" destId="{45D20013-39DD-4C89-823A-659C8CAC9867}" srcOrd="0" destOrd="0" presId="urn:microsoft.com/office/officeart/2005/8/layout/list1"/>
    <dgm:cxn modelId="{3DC0F5B7-9736-408E-A0B8-83B08F41391A}" type="presParOf" srcId="{45D20013-39DD-4C89-823A-659C8CAC9867}" destId="{AD38DEC9-08D0-48A0-BE19-10B5DFBAEC19}" srcOrd="0" destOrd="0" presId="urn:microsoft.com/office/officeart/2005/8/layout/list1"/>
    <dgm:cxn modelId="{82CCE58D-6B92-4E96-9914-816549E3AFD4}" type="presParOf" srcId="{45D20013-39DD-4C89-823A-659C8CAC9867}" destId="{B92D7C77-3A9D-4F06-9420-EB1EFC9A4E8D}" srcOrd="1" destOrd="0" presId="urn:microsoft.com/office/officeart/2005/8/layout/list1"/>
    <dgm:cxn modelId="{22937684-F643-4ECC-9331-06217850978E}" type="presParOf" srcId="{15DA86BA-4CE2-4898-819F-DEFE6CA6CCEE}" destId="{7BE02855-16E6-4586-8BA7-AEBC33916DDC}" srcOrd="1" destOrd="0" presId="urn:microsoft.com/office/officeart/2005/8/layout/list1"/>
    <dgm:cxn modelId="{71B7C42D-CFE8-4CC5-9796-F63E79D9C552}" type="presParOf" srcId="{15DA86BA-4CE2-4898-819F-DEFE6CA6CCEE}" destId="{5204949A-3267-459C-B070-6161CAA81E3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F8DA09-E5A1-47C7-8C0A-EDEE89FD3117}"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tr-TR"/>
        </a:p>
      </dgm:t>
    </dgm:pt>
    <dgm:pt modelId="{6F394FBF-52E0-444B-BD91-6EEB9A13E09C}">
      <dgm:prSet phldrT="[Metin]" custT="1"/>
      <dgm:spPr/>
      <dgm:t>
        <a:bodyPr/>
        <a:lstStyle/>
        <a:p>
          <a:pPr>
            <a:spcBef>
              <a:spcPts val="1200"/>
            </a:spcBef>
            <a:spcAft>
              <a:spcPts val="1200"/>
            </a:spcAft>
          </a:pPr>
          <a:r>
            <a:rPr lang="tr-TR" sz="1600" b="1" dirty="0" smtClean="0">
              <a:latin typeface="Calibri" pitchFamily="34" charset="0"/>
              <a:cs typeface="Calibri" pitchFamily="34" charset="0"/>
            </a:rPr>
            <a:t>Okul içi yapısal kablolamanın yapılması</a:t>
          </a:r>
          <a:endParaRPr lang="tr-TR" sz="1600" b="1" dirty="0">
            <a:ln w="19050">
              <a:prstDash val="solid"/>
            </a:ln>
            <a:effectLst/>
            <a:latin typeface="Calibri" pitchFamily="34" charset="0"/>
            <a:cs typeface="Calibri" pitchFamily="34" charset="0"/>
          </a:endParaRPr>
        </a:p>
      </dgm:t>
    </dgm:pt>
    <dgm:pt modelId="{2C1688D4-0C01-4AC9-8056-5CBFCC761267}" type="parTrans" cxnId="{9E3189EC-68E9-4351-9EDE-2555F1E06C9C}">
      <dgm:prSet/>
      <dgm:spPr/>
      <dgm:t>
        <a:bodyPr/>
        <a:lstStyle/>
        <a:p>
          <a:endParaRPr lang="tr-TR" sz="1400" b="1"/>
        </a:p>
      </dgm:t>
    </dgm:pt>
    <dgm:pt modelId="{E9113989-B190-4937-89B3-C3BB64CCA5BA}" type="sibTrans" cxnId="{9E3189EC-68E9-4351-9EDE-2555F1E06C9C}">
      <dgm:prSet/>
      <dgm:spPr/>
      <dgm:t>
        <a:bodyPr/>
        <a:lstStyle/>
        <a:p>
          <a:endParaRPr lang="tr-TR" sz="1400" b="1"/>
        </a:p>
      </dgm:t>
    </dgm:pt>
    <dgm:pt modelId="{F9107FF3-2243-4C4F-B91D-3F4DF6AB41DA}">
      <dgm:prSet phldrT="[Metin]" custT="1"/>
      <dgm:spPr/>
      <dgm:t>
        <a:bodyPr/>
        <a:lstStyle/>
        <a:p>
          <a:r>
            <a:rPr lang="tr-TR" sz="1800" b="1" dirty="0" smtClean="0">
              <a:effectLst/>
              <a:latin typeface="Calibri" charset="0"/>
              <a:ea typeface="ＭＳ Ｐゴシック" charset="0"/>
              <a:cs typeface="Calibri" charset="0"/>
            </a:rPr>
            <a:t>Okul Yerel Ağının (LAN) Kurulması</a:t>
          </a:r>
          <a:endParaRPr lang="tr-TR" sz="1800" b="1" dirty="0">
            <a:ln w="19050">
              <a:prstDash val="solid"/>
            </a:ln>
            <a:effectLst/>
            <a:latin typeface="Calibri" pitchFamily="34" charset="0"/>
            <a:cs typeface="Calibri" pitchFamily="34" charset="0"/>
          </a:endParaRPr>
        </a:p>
      </dgm:t>
    </dgm:pt>
    <dgm:pt modelId="{70E16B81-E35E-4F30-B617-3040871E93ED}" type="parTrans" cxnId="{07E6C270-984F-47A9-A185-13309D5D5EBE}">
      <dgm:prSet/>
      <dgm:spPr/>
      <dgm:t>
        <a:bodyPr/>
        <a:lstStyle/>
        <a:p>
          <a:endParaRPr lang="tr-TR"/>
        </a:p>
      </dgm:t>
    </dgm:pt>
    <dgm:pt modelId="{DA09FE6C-DC58-4051-891C-A92CC6D41FD4}" type="sibTrans" cxnId="{07E6C270-984F-47A9-A185-13309D5D5EBE}">
      <dgm:prSet/>
      <dgm:spPr/>
      <dgm:t>
        <a:bodyPr/>
        <a:lstStyle/>
        <a:p>
          <a:endParaRPr lang="tr-TR"/>
        </a:p>
      </dgm:t>
    </dgm:pt>
    <dgm:pt modelId="{92B29E17-9E78-48BC-9A27-4FC2B946A788}">
      <dgm:prSet phldrT="[Metin]" custT="1"/>
      <dgm:spPr/>
      <dgm:t>
        <a:bodyPr/>
        <a:lstStyle/>
        <a:p>
          <a:pPr>
            <a:spcBef>
              <a:spcPts val="1200"/>
            </a:spcBef>
            <a:spcAft>
              <a:spcPts val="1200"/>
            </a:spcAft>
          </a:pPr>
          <a:r>
            <a:rPr lang="tr-TR" sz="1600" b="1" dirty="0" smtClean="0">
              <a:latin typeface="Calibri" pitchFamily="34" charset="0"/>
              <a:cs typeface="Calibri" pitchFamily="34" charset="0"/>
            </a:rPr>
            <a:t>Okul binalarının fiber kablo ile birbirine bağlanması</a:t>
          </a:r>
          <a:endParaRPr lang="tr-TR" sz="1600" b="1" dirty="0">
            <a:ln w="19050">
              <a:prstDash val="solid"/>
            </a:ln>
            <a:effectLst/>
            <a:latin typeface="Calibri" pitchFamily="34" charset="0"/>
            <a:cs typeface="Calibri" pitchFamily="34" charset="0"/>
          </a:endParaRPr>
        </a:p>
      </dgm:t>
    </dgm:pt>
    <dgm:pt modelId="{DFD74AB4-6D50-4EDE-8889-9076654C636A}" type="parTrans" cxnId="{6831106D-C2DF-408F-8133-47A787EB90EB}">
      <dgm:prSet/>
      <dgm:spPr/>
      <dgm:t>
        <a:bodyPr/>
        <a:lstStyle/>
        <a:p>
          <a:endParaRPr lang="tr-TR"/>
        </a:p>
      </dgm:t>
    </dgm:pt>
    <dgm:pt modelId="{0C612A60-5C7E-4BF2-B3CE-20DC914EE0A0}" type="sibTrans" cxnId="{6831106D-C2DF-408F-8133-47A787EB90EB}">
      <dgm:prSet/>
      <dgm:spPr/>
      <dgm:t>
        <a:bodyPr/>
        <a:lstStyle/>
        <a:p>
          <a:endParaRPr lang="tr-TR"/>
        </a:p>
      </dgm:t>
    </dgm:pt>
    <dgm:pt modelId="{998CD558-DBB6-48B7-B79A-01CF220132FC}">
      <dgm:prSet phldrT="[Metin]" custT="1"/>
      <dgm:spPr/>
      <dgm:t>
        <a:bodyPr/>
        <a:lstStyle/>
        <a:p>
          <a:pPr>
            <a:spcBef>
              <a:spcPts val="1200"/>
            </a:spcBef>
            <a:spcAft>
              <a:spcPts val="1200"/>
            </a:spcAft>
          </a:pPr>
          <a:r>
            <a:rPr lang="tr-TR" sz="1600" b="1" dirty="0" smtClean="0">
              <a:latin typeface="Calibri" pitchFamily="34" charset="0"/>
              <a:cs typeface="Calibri" pitchFamily="34" charset="0"/>
            </a:rPr>
            <a:t>Ağ cihazları için KGK sağlanması</a:t>
          </a:r>
          <a:endParaRPr lang="tr-TR" sz="1600" b="1" dirty="0">
            <a:ln w="19050">
              <a:prstDash val="solid"/>
            </a:ln>
            <a:effectLst/>
            <a:latin typeface="Calibri" pitchFamily="34" charset="0"/>
            <a:cs typeface="Calibri" pitchFamily="34" charset="0"/>
          </a:endParaRPr>
        </a:p>
      </dgm:t>
    </dgm:pt>
    <dgm:pt modelId="{92813B4C-BB0E-47E3-BDD7-62D0FC380099}" type="parTrans" cxnId="{BC2D52C5-2935-4705-B228-5A81B48782A6}">
      <dgm:prSet/>
      <dgm:spPr/>
      <dgm:t>
        <a:bodyPr/>
        <a:lstStyle/>
        <a:p>
          <a:endParaRPr lang="tr-TR"/>
        </a:p>
      </dgm:t>
    </dgm:pt>
    <dgm:pt modelId="{577EE055-1B9C-4DA3-98D6-6DDB43F1F1E5}" type="sibTrans" cxnId="{BC2D52C5-2935-4705-B228-5A81B48782A6}">
      <dgm:prSet/>
      <dgm:spPr/>
      <dgm:t>
        <a:bodyPr/>
        <a:lstStyle/>
        <a:p>
          <a:endParaRPr lang="tr-TR"/>
        </a:p>
      </dgm:t>
    </dgm:pt>
    <dgm:pt modelId="{1D4BE09D-5EAF-460B-B0E5-1EBA76288DED}">
      <dgm:prSet phldrT="[Metin]" custT="1"/>
      <dgm:spPr/>
      <dgm:t>
        <a:bodyPr/>
        <a:lstStyle/>
        <a:p>
          <a:pPr>
            <a:spcBef>
              <a:spcPts val="1200"/>
            </a:spcBef>
            <a:spcAft>
              <a:spcPts val="1200"/>
            </a:spcAft>
          </a:pPr>
          <a:r>
            <a:rPr lang="tr-TR" sz="1600" b="1" dirty="0" smtClean="0">
              <a:latin typeface="Calibri" pitchFamily="34" charset="0"/>
              <a:cs typeface="Calibri" pitchFamily="34" charset="0"/>
            </a:rPr>
            <a:t>Her dersliğe 2 adet data  ve 2 adet elektrik prizi sağlanması</a:t>
          </a:r>
          <a:endParaRPr lang="tr-TR" sz="1600" b="1" dirty="0">
            <a:ln w="19050">
              <a:prstDash val="solid"/>
            </a:ln>
            <a:effectLst/>
            <a:latin typeface="Calibri" pitchFamily="34" charset="0"/>
            <a:cs typeface="Calibri" pitchFamily="34" charset="0"/>
          </a:endParaRPr>
        </a:p>
      </dgm:t>
    </dgm:pt>
    <dgm:pt modelId="{A859AD34-5564-4614-8C7E-A222FF869787}" type="parTrans" cxnId="{7004122A-46EE-4E3C-ABE0-548C93AB7F19}">
      <dgm:prSet/>
      <dgm:spPr/>
      <dgm:t>
        <a:bodyPr/>
        <a:lstStyle/>
        <a:p>
          <a:endParaRPr lang="tr-TR"/>
        </a:p>
      </dgm:t>
    </dgm:pt>
    <dgm:pt modelId="{2DA9EB0D-AB1F-4709-A57E-D02BB95944A4}" type="sibTrans" cxnId="{7004122A-46EE-4E3C-ABE0-548C93AB7F19}">
      <dgm:prSet/>
      <dgm:spPr/>
      <dgm:t>
        <a:bodyPr/>
        <a:lstStyle/>
        <a:p>
          <a:endParaRPr lang="tr-TR"/>
        </a:p>
      </dgm:t>
    </dgm:pt>
    <dgm:pt modelId="{DB86F95C-5B30-46AD-94EE-C85AD8AA7AC3}">
      <dgm:prSet phldrT="[Metin]" custT="1"/>
      <dgm:spPr/>
      <dgm:t>
        <a:bodyPr/>
        <a:lstStyle/>
        <a:p>
          <a:pPr>
            <a:spcBef>
              <a:spcPts val="1200"/>
            </a:spcBef>
            <a:spcAft>
              <a:spcPts val="1200"/>
            </a:spcAft>
          </a:pPr>
          <a:r>
            <a:rPr lang="tr-TR" sz="1600" b="1" dirty="0" smtClean="0">
              <a:latin typeface="Calibri" pitchFamily="34" charset="0"/>
              <a:cs typeface="Calibri" pitchFamily="34" charset="0"/>
            </a:rPr>
            <a:t>Her okula güvenlik önlemlerini sağlayan cihazın sağlanması</a:t>
          </a:r>
          <a:endParaRPr lang="tr-TR" sz="1600" b="1" dirty="0">
            <a:ln w="19050">
              <a:prstDash val="solid"/>
            </a:ln>
            <a:effectLst/>
            <a:latin typeface="Calibri" pitchFamily="34" charset="0"/>
            <a:cs typeface="Calibri" pitchFamily="34" charset="0"/>
          </a:endParaRPr>
        </a:p>
      </dgm:t>
    </dgm:pt>
    <dgm:pt modelId="{4135C5EC-F7DC-4370-B073-B38FE322DCF0}" type="parTrans" cxnId="{D21113A8-AA0D-42F6-B48B-227E7F5B19A3}">
      <dgm:prSet/>
      <dgm:spPr/>
      <dgm:t>
        <a:bodyPr/>
        <a:lstStyle/>
        <a:p>
          <a:endParaRPr lang="tr-TR"/>
        </a:p>
      </dgm:t>
    </dgm:pt>
    <dgm:pt modelId="{1ADE15FD-9930-4C38-A59B-2FCBE9C1E644}" type="sibTrans" cxnId="{D21113A8-AA0D-42F6-B48B-227E7F5B19A3}">
      <dgm:prSet/>
      <dgm:spPr/>
      <dgm:t>
        <a:bodyPr/>
        <a:lstStyle/>
        <a:p>
          <a:endParaRPr lang="tr-TR"/>
        </a:p>
      </dgm:t>
    </dgm:pt>
    <dgm:pt modelId="{AED341EF-D529-4FAC-974B-0667243C3A53}">
      <dgm:prSet phldrT="[Metin]" custT="1"/>
      <dgm:spPr/>
      <dgm:t>
        <a:bodyPr/>
        <a:lstStyle/>
        <a:p>
          <a:pPr>
            <a:spcBef>
              <a:spcPts val="1200"/>
            </a:spcBef>
            <a:spcAft>
              <a:spcPts val="1200"/>
            </a:spcAft>
          </a:pPr>
          <a:r>
            <a:rPr lang="tr-TR" sz="1600" b="1" dirty="0" smtClean="0">
              <a:latin typeface="Calibri" pitchFamily="34" charset="0"/>
              <a:cs typeface="Calibri" pitchFamily="34" charset="0"/>
            </a:rPr>
            <a:t>Her okulda sistem odasının oluşturulması</a:t>
          </a:r>
          <a:endParaRPr lang="tr-TR" sz="1600" b="1" dirty="0">
            <a:ln w="19050">
              <a:prstDash val="solid"/>
            </a:ln>
            <a:effectLst/>
            <a:latin typeface="Calibri" pitchFamily="34" charset="0"/>
            <a:cs typeface="Calibri" pitchFamily="34" charset="0"/>
          </a:endParaRPr>
        </a:p>
      </dgm:t>
    </dgm:pt>
    <dgm:pt modelId="{2FE647B6-618D-46CE-9044-5BC17A193D29}" type="parTrans" cxnId="{3CA2E97E-A0F5-4640-A961-30DF49C04ADA}">
      <dgm:prSet/>
      <dgm:spPr/>
      <dgm:t>
        <a:bodyPr/>
        <a:lstStyle/>
        <a:p>
          <a:endParaRPr lang="tr-TR"/>
        </a:p>
      </dgm:t>
    </dgm:pt>
    <dgm:pt modelId="{D0A348B7-DA47-4126-80DC-51EC50DA4947}" type="sibTrans" cxnId="{3CA2E97E-A0F5-4640-A961-30DF49C04ADA}">
      <dgm:prSet/>
      <dgm:spPr/>
      <dgm:t>
        <a:bodyPr/>
        <a:lstStyle/>
        <a:p>
          <a:endParaRPr lang="tr-TR"/>
        </a:p>
      </dgm:t>
    </dgm:pt>
    <dgm:pt modelId="{4FD50840-671E-4D92-A967-8997E03FE269}">
      <dgm:prSet phldrT="[Metin]" custT="1"/>
      <dgm:spPr/>
      <dgm:t>
        <a:bodyPr/>
        <a:lstStyle/>
        <a:p>
          <a:pPr>
            <a:spcBef>
              <a:spcPts val="1200"/>
            </a:spcBef>
            <a:spcAft>
              <a:spcPts val="1200"/>
            </a:spcAft>
          </a:pPr>
          <a:r>
            <a:rPr lang="tr-TR" sz="1600" b="1" dirty="0" smtClean="0">
              <a:latin typeface="Calibri" pitchFamily="34" charset="0"/>
              <a:cs typeface="Calibri" pitchFamily="34" charset="0"/>
            </a:rPr>
            <a:t>Dersliklerden içeriğe; çevrim içi ve çevrim dışı erişimin sağlanması</a:t>
          </a:r>
          <a:endParaRPr lang="tr-TR" sz="1600" b="1" dirty="0">
            <a:ln w="19050">
              <a:prstDash val="solid"/>
            </a:ln>
            <a:effectLst/>
            <a:latin typeface="Calibri" pitchFamily="34" charset="0"/>
            <a:cs typeface="Calibri" pitchFamily="34" charset="0"/>
          </a:endParaRPr>
        </a:p>
      </dgm:t>
    </dgm:pt>
    <dgm:pt modelId="{CD6BBAEC-0F80-438C-B191-FEE844568B37}" type="parTrans" cxnId="{F644AA94-30C1-4DD0-A829-5EC9D1EB6318}">
      <dgm:prSet/>
      <dgm:spPr/>
      <dgm:t>
        <a:bodyPr/>
        <a:lstStyle/>
        <a:p>
          <a:endParaRPr lang="tr-TR"/>
        </a:p>
      </dgm:t>
    </dgm:pt>
    <dgm:pt modelId="{B7D79363-937D-4627-93E3-72F39B6F736F}" type="sibTrans" cxnId="{F644AA94-30C1-4DD0-A829-5EC9D1EB6318}">
      <dgm:prSet/>
      <dgm:spPr/>
      <dgm:t>
        <a:bodyPr/>
        <a:lstStyle/>
        <a:p>
          <a:endParaRPr lang="tr-TR"/>
        </a:p>
      </dgm:t>
    </dgm:pt>
    <dgm:pt modelId="{15DA86BA-4CE2-4898-819F-DEFE6CA6CCEE}" type="pres">
      <dgm:prSet presAssocID="{8BF8DA09-E5A1-47C7-8C0A-EDEE89FD3117}" presName="linear" presStyleCnt="0">
        <dgm:presLayoutVars>
          <dgm:dir/>
          <dgm:animLvl val="lvl"/>
          <dgm:resizeHandles val="exact"/>
        </dgm:presLayoutVars>
      </dgm:prSet>
      <dgm:spPr/>
      <dgm:t>
        <a:bodyPr/>
        <a:lstStyle/>
        <a:p>
          <a:endParaRPr lang="tr-TR"/>
        </a:p>
      </dgm:t>
    </dgm:pt>
    <dgm:pt modelId="{45D20013-39DD-4C89-823A-659C8CAC9867}" type="pres">
      <dgm:prSet presAssocID="{F9107FF3-2243-4C4F-B91D-3F4DF6AB41DA}" presName="parentLin" presStyleCnt="0"/>
      <dgm:spPr/>
      <dgm:t>
        <a:bodyPr/>
        <a:lstStyle/>
        <a:p>
          <a:endParaRPr lang="tr-TR"/>
        </a:p>
      </dgm:t>
    </dgm:pt>
    <dgm:pt modelId="{AD38DEC9-08D0-48A0-BE19-10B5DFBAEC19}" type="pres">
      <dgm:prSet presAssocID="{F9107FF3-2243-4C4F-B91D-3F4DF6AB41DA}" presName="parentLeftMargin" presStyleLbl="node1" presStyleIdx="0" presStyleCnt="1"/>
      <dgm:spPr/>
      <dgm:t>
        <a:bodyPr/>
        <a:lstStyle/>
        <a:p>
          <a:endParaRPr lang="tr-TR"/>
        </a:p>
      </dgm:t>
    </dgm:pt>
    <dgm:pt modelId="{B92D7C77-3A9D-4F06-9420-EB1EFC9A4E8D}" type="pres">
      <dgm:prSet presAssocID="{F9107FF3-2243-4C4F-B91D-3F4DF6AB41DA}" presName="parentText" presStyleLbl="node1" presStyleIdx="0" presStyleCnt="1" custScaleX="129870" custScaleY="43173" custLinFactNeighborX="-63634" custLinFactNeighborY="-17907">
        <dgm:presLayoutVars>
          <dgm:chMax val="0"/>
          <dgm:bulletEnabled val="1"/>
        </dgm:presLayoutVars>
      </dgm:prSet>
      <dgm:spPr/>
      <dgm:t>
        <a:bodyPr/>
        <a:lstStyle/>
        <a:p>
          <a:endParaRPr lang="tr-TR"/>
        </a:p>
      </dgm:t>
    </dgm:pt>
    <dgm:pt modelId="{7BE02855-16E6-4586-8BA7-AEBC33916DDC}" type="pres">
      <dgm:prSet presAssocID="{F9107FF3-2243-4C4F-B91D-3F4DF6AB41DA}" presName="negativeSpace" presStyleCnt="0"/>
      <dgm:spPr/>
      <dgm:t>
        <a:bodyPr/>
        <a:lstStyle/>
        <a:p>
          <a:endParaRPr lang="tr-TR"/>
        </a:p>
      </dgm:t>
    </dgm:pt>
    <dgm:pt modelId="{5204949A-3267-459C-B070-6161CAA81E3D}" type="pres">
      <dgm:prSet presAssocID="{F9107FF3-2243-4C4F-B91D-3F4DF6AB41DA}" presName="childText" presStyleLbl="conFgAcc1" presStyleIdx="0" presStyleCnt="1" custScaleY="81774" custLinFactNeighborY="21453">
        <dgm:presLayoutVars>
          <dgm:bulletEnabled val="1"/>
        </dgm:presLayoutVars>
      </dgm:prSet>
      <dgm:spPr/>
      <dgm:t>
        <a:bodyPr/>
        <a:lstStyle/>
        <a:p>
          <a:endParaRPr lang="tr-TR"/>
        </a:p>
      </dgm:t>
    </dgm:pt>
  </dgm:ptLst>
  <dgm:cxnLst>
    <dgm:cxn modelId="{F644AA94-30C1-4DD0-A829-5EC9D1EB6318}" srcId="{F9107FF3-2243-4C4F-B91D-3F4DF6AB41DA}" destId="{4FD50840-671E-4D92-A967-8997E03FE269}" srcOrd="6" destOrd="0" parTransId="{CD6BBAEC-0F80-438C-B191-FEE844568B37}" sibTransId="{B7D79363-937D-4627-93E3-72F39B6F736F}"/>
    <dgm:cxn modelId="{1E521EF9-B715-44CF-AB14-3CAFACCA9DA1}" type="presOf" srcId="{F9107FF3-2243-4C4F-B91D-3F4DF6AB41DA}" destId="{AD38DEC9-08D0-48A0-BE19-10B5DFBAEC19}" srcOrd="0" destOrd="0" presId="urn:microsoft.com/office/officeart/2005/8/layout/list1"/>
    <dgm:cxn modelId="{6831106D-C2DF-408F-8133-47A787EB90EB}" srcId="{F9107FF3-2243-4C4F-B91D-3F4DF6AB41DA}" destId="{92B29E17-9E78-48BC-9A27-4FC2B946A788}" srcOrd="2" destOrd="0" parTransId="{DFD74AB4-6D50-4EDE-8889-9076654C636A}" sibTransId="{0C612A60-5C7E-4BF2-B3CE-20DC914EE0A0}"/>
    <dgm:cxn modelId="{AA24E60A-1304-4FC5-A2C3-6C0B8C989CE6}" type="presOf" srcId="{998CD558-DBB6-48B7-B79A-01CF220132FC}" destId="{5204949A-3267-459C-B070-6161CAA81E3D}" srcOrd="0" destOrd="1" presId="urn:microsoft.com/office/officeart/2005/8/layout/list1"/>
    <dgm:cxn modelId="{E2E3D111-3A32-4D92-BD8C-0C9CDDE352AA}" type="presOf" srcId="{DB86F95C-5B30-46AD-94EE-C85AD8AA7AC3}" destId="{5204949A-3267-459C-B070-6161CAA81E3D}" srcOrd="0" destOrd="4" presId="urn:microsoft.com/office/officeart/2005/8/layout/list1"/>
    <dgm:cxn modelId="{D48F8306-6CCB-440E-9E38-9BEF4C4B75D4}" type="presOf" srcId="{1D4BE09D-5EAF-460B-B0E5-1EBA76288DED}" destId="{5204949A-3267-459C-B070-6161CAA81E3D}" srcOrd="0" destOrd="3" presId="urn:microsoft.com/office/officeart/2005/8/layout/list1"/>
    <dgm:cxn modelId="{7004122A-46EE-4E3C-ABE0-548C93AB7F19}" srcId="{F9107FF3-2243-4C4F-B91D-3F4DF6AB41DA}" destId="{1D4BE09D-5EAF-460B-B0E5-1EBA76288DED}" srcOrd="3" destOrd="0" parTransId="{A859AD34-5564-4614-8C7E-A222FF869787}" sibTransId="{2DA9EB0D-AB1F-4709-A57E-D02BB95944A4}"/>
    <dgm:cxn modelId="{AE4D1644-5DCC-4DE7-A8C9-C63DC5F3887B}" type="presOf" srcId="{AED341EF-D529-4FAC-974B-0667243C3A53}" destId="{5204949A-3267-459C-B070-6161CAA81E3D}" srcOrd="0" destOrd="5" presId="urn:microsoft.com/office/officeart/2005/8/layout/list1"/>
    <dgm:cxn modelId="{5127B99C-C6F5-4C5E-8950-787AB1715DE7}" type="presOf" srcId="{F9107FF3-2243-4C4F-B91D-3F4DF6AB41DA}" destId="{B92D7C77-3A9D-4F06-9420-EB1EFC9A4E8D}" srcOrd="1" destOrd="0" presId="urn:microsoft.com/office/officeart/2005/8/layout/list1"/>
    <dgm:cxn modelId="{BD697A09-84FA-452E-80A3-940A55F81855}" type="presOf" srcId="{4FD50840-671E-4D92-A967-8997E03FE269}" destId="{5204949A-3267-459C-B070-6161CAA81E3D}" srcOrd="0" destOrd="6" presId="urn:microsoft.com/office/officeart/2005/8/layout/list1"/>
    <dgm:cxn modelId="{07E6C270-984F-47A9-A185-13309D5D5EBE}" srcId="{8BF8DA09-E5A1-47C7-8C0A-EDEE89FD3117}" destId="{F9107FF3-2243-4C4F-B91D-3F4DF6AB41DA}" srcOrd="0" destOrd="0" parTransId="{70E16B81-E35E-4F30-B617-3040871E93ED}" sibTransId="{DA09FE6C-DC58-4051-891C-A92CC6D41FD4}"/>
    <dgm:cxn modelId="{5383F7F3-005C-42C7-B66F-CD2847AF759F}" type="presOf" srcId="{92B29E17-9E78-48BC-9A27-4FC2B946A788}" destId="{5204949A-3267-459C-B070-6161CAA81E3D}" srcOrd="0" destOrd="2" presId="urn:microsoft.com/office/officeart/2005/8/layout/list1"/>
    <dgm:cxn modelId="{BC2D52C5-2935-4705-B228-5A81B48782A6}" srcId="{F9107FF3-2243-4C4F-B91D-3F4DF6AB41DA}" destId="{998CD558-DBB6-48B7-B79A-01CF220132FC}" srcOrd="1" destOrd="0" parTransId="{92813B4C-BB0E-47E3-BDD7-62D0FC380099}" sibTransId="{577EE055-1B9C-4DA3-98D6-6DDB43F1F1E5}"/>
    <dgm:cxn modelId="{3085EBF3-85E1-4147-A117-5F0D6CA9E06F}" type="presOf" srcId="{8BF8DA09-E5A1-47C7-8C0A-EDEE89FD3117}" destId="{15DA86BA-4CE2-4898-819F-DEFE6CA6CCEE}" srcOrd="0" destOrd="0" presId="urn:microsoft.com/office/officeart/2005/8/layout/list1"/>
    <dgm:cxn modelId="{3CA2E97E-A0F5-4640-A961-30DF49C04ADA}" srcId="{F9107FF3-2243-4C4F-B91D-3F4DF6AB41DA}" destId="{AED341EF-D529-4FAC-974B-0667243C3A53}" srcOrd="5" destOrd="0" parTransId="{2FE647B6-618D-46CE-9044-5BC17A193D29}" sibTransId="{D0A348B7-DA47-4126-80DC-51EC50DA4947}"/>
    <dgm:cxn modelId="{9E3189EC-68E9-4351-9EDE-2555F1E06C9C}" srcId="{F9107FF3-2243-4C4F-B91D-3F4DF6AB41DA}" destId="{6F394FBF-52E0-444B-BD91-6EEB9A13E09C}" srcOrd="0" destOrd="0" parTransId="{2C1688D4-0C01-4AC9-8056-5CBFCC761267}" sibTransId="{E9113989-B190-4937-89B3-C3BB64CCA5BA}"/>
    <dgm:cxn modelId="{5E2D8848-E126-40FF-9226-EFD12A0B1C4F}" type="presOf" srcId="{6F394FBF-52E0-444B-BD91-6EEB9A13E09C}" destId="{5204949A-3267-459C-B070-6161CAA81E3D}" srcOrd="0" destOrd="0" presId="urn:microsoft.com/office/officeart/2005/8/layout/list1"/>
    <dgm:cxn modelId="{D21113A8-AA0D-42F6-B48B-227E7F5B19A3}" srcId="{F9107FF3-2243-4C4F-B91D-3F4DF6AB41DA}" destId="{DB86F95C-5B30-46AD-94EE-C85AD8AA7AC3}" srcOrd="4" destOrd="0" parTransId="{4135C5EC-F7DC-4370-B073-B38FE322DCF0}" sibTransId="{1ADE15FD-9930-4C38-A59B-2FCBE9C1E644}"/>
    <dgm:cxn modelId="{40970C10-E4E3-4356-BCB8-2B1474BD714D}" type="presParOf" srcId="{15DA86BA-4CE2-4898-819F-DEFE6CA6CCEE}" destId="{45D20013-39DD-4C89-823A-659C8CAC9867}" srcOrd="0" destOrd="0" presId="urn:microsoft.com/office/officeart/2005/8/layout/list1"/>
    <dgm:cxn modelId="{3608EE38-2CB7-4873-9DAC-9BF13DE210BF}" type="presParOf" srcId="{45D20013-39DD-4C89-823A-659C8CAC9867}" destId="{AD38DEC9-08D0-48A0-BE19-10B5DFBAEC19}" srcOrd="0" destOrd="0" presId="urn:microsoft.com/office/officeart/2005/8/layout/list1"/>
    <dgm:cxn modelId="{EED97AAC-B74E-4C7E-83C5-D612F8FD1778}" type="presParOf" srcId="{45D20013-39DD-4C89-823A-659C8CAC9867}" destId="{B92D7C77-3A9D-4F06-9420-EB1EFC9A4E8D}" srcOrd="1" destOrd="0" presId="urn:microsoft.com/office/officeart/2005/8/layout/list1"/>
    <dgm:cxn modelId="{14D7CEB3-8D0D-4221-A0BC-A3C8C9CBF9B6}" type="presParOf" srcId="{15DA86BA-4CE2-4898-819F-DEFE6CA6CCEE}" destId="{7BE02855-16E6-4586-8BA7-AEBC33916DDC}" srcOrd="1" destOrd="0" presId="urn:microsoft.com/office/officeart/2005/8/layout/list1"/>
    <dgm:cxn modelId="{DF54C727-6448-41C3-9879-A4EA4387E2D5}" type="presParOf" srcId="{15DA86BA-4CE2-4898-819F-DEFE6CA6CCEE}" destId="{5204949A-3267-459C-B070-6161CAA81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F8DA09-E5A1-47C7-8C0A-EDEE89FD3117}"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tr-TR"/>
        </a:p>
      </dgm:t>
    </dgm:pt>
    <dgm:pt modelId="{6F394FBF-52E0-444B-BD91-6EEB9A13E09C}">
      <dgm:prSet phldrT="[Metin]" custT="1"/>
      <dgm:spPr/>
      <dgm:t>
        <a:bodyPr/>
        <a:lstStyle/>
        <a:p>
          <a:pPr>
            <a:spcBef>
              <a:spcPts val="1200"/>
            </a:spcBef>
            <a:spcAft>
              <a:spcPts val="1200"/>
            </a:spcAft>
          </a:pPr>
          <a:r>
            <a:rPr lang="tr-TR" sz="1600" smtClean="0">
              <a:latin typeface="Calibri" pitchFamily="34" charset="0"/>
              <a:cs typeface="Calibri" pitchFamily="34" charset="0"/>
            </a:rPr>
            <a:t>Merkezi içerik filtreleme sistemleriyle,</a:t>
          </a:r>
          <a:endParaRPr lang="tr-TR" sz="1600" b="1" dirty="0">
            <a:ln w="19050">
              <a:prstDash val="solid"/>
            </a:ln>
            <a:effectLst/>
            <a:latin typeface="Calibri" pitchFamily="34" charset="0"/>
            <a:cs typeface="Calibri" pitchFamily="34" charset="0"/>
          </a:endParaRPr>
        </a:p>
      </dgm:t>
    </dgm:pt>
    <dgm:pt modelId="{2C1688D4-0C01-4AC9-8056-5CBFCC761267}" type="parTrans" cxnId="{9E3189EC-68E9-4351-9EDE-2555F1E06C9C}">
      <dgm:prSet/>
      <dgm:spPr/>
      <dgm:t>
        <a:bodyPr/>
        <a:lstStyle/>
        <a:p>
          <a:endParaRPr lang="tr-TR" sz="1400" b="1"/>
        </a:p>
      </dgm:t>
    </dgm:pt>
    <dgm:pt modelId="{E9113989-B190-4937-89B3-C3BB64CCA5BA}" type="sibTrans" cxnId="{9E3189EC-68E9-4351-9EDE-2555F1E06C9C}">
      <dgm:prSet/>
      <dgm:spPr/>
      <dgm:t>
        <a:bodyPr/>
        <a:lstStyle/>
        <a:p>
          <a:endParaRPr lang="tr-TR" sz="1400" b="1"/>
        </a:p>
      </dgm:t>
    </dgm:pt>
    <dgm:pt modelId="{F9107FF3-2243-4C4F-B91D-3F4DF6AB41DA}">
      <dgm:prSet phldrT="[Metin]" custT="1"/>
      <dgm:spPr/>
      <dgm:t>
        <a:bodyPr/>
        <a:lstStyle/>
        <a:p>
          <a:r>
            <a:rPr lang="tr-TR" sz="1800" b="1" dirty="0" smtClean="0">
              <a:effectLst/>
              <a:latin typeface="Calibri" charset="0"/>
              <a:ea typeface="ＭＳ Ｐゴシック" charset="0"/>
              <a:cs typeface="Calibri" charset="0"/>
            </a:rPr>
            <a:t>Güvenli, Yönetilebilir ve Ölçülebilir BT Altyapısı </a:t>
          </a:r>
          <a:endParaRPr lang="tr-TR" sz="1800" b="1" dirty="0">
            <a:ln w="19050">
              <a:prstDash val="solid"/>
            </a:ln>
            <a:effectLst/>
            <a:latin typeface="Calibri" pitchFamily="34" charset="0"/>
            <a:cs typeface="Calibri" pitchFamily="34" charset="0"/>
          </a:endParaRPr>
        </a:p>
      </dgm:t>
    </dgm:pt>
    <dgm:pt modelId="{70E16B81-E35E-4F30-B617-3040871E93ED}" type="parTrans" cxnId="{07E6C270-984F-47A9-A185-13309D5D5EBE}">
      <dgm:prSet/>
      <dgm:spPr/>
      <dgm:t>
        <a:bodyPr/>
        <a:lstStyle/>
        <a:p>
          <a:endParaRPr lang="tr-TR"/>
        </a:p>
      </dgm:t>
    </dgm:pt>
    <dgm:pt modelId="{DA09FE6C-DC58-4051-891C-A92CC6D41FD4}" type="sibTrans" cxnId="{07E6C270-984F-47A9-A185-13309D5D5EBE}">
      <dgm:prSet/>
      <dgm:spPr/>
      <dgm:t>
        <a:bodyPr/>
        <a:lstStyle/>
        <a:p>
          <a:endParaRPr lang="tr-TR"/>
        </a:p>
      </dgm:t>
    </dgm:pt>
    <dgm:pt modelId="{92B29E17-9E78-48BC-9A27-4FC2B946A788}">
      <dgm:prSet phldrT="[Metin]" custT="1"/>
      <dgm:spPr/>
      <dgm:t>
        <a:bodyPr/>
        <a:lstStyle/>
        <a:p>
          <a:pPr>
            <a:spcBef>
              <a:spcPts val="1200"/>
            </a:spcBef>
            <a:spcAft>
              <a:spcPts val="1200"/>
            </a:spcAft>
          </a:pPr>
          <a:r>
            <a:rPr lang="tr-TR" sz="1600" dirty="0" smtClean="0">
              <a:latin typeface="Calibri" pitchFamily="34" charset="0"/>
              <a:cs typeface="Calibri" pitchFamily="34" charset="0"/>
            </a:rPr>
            <a:t>Kablosuz erişim kontrol cihazı ile, </a:t>
          </a:r>
          <a:endParaRPr lang="tr-TR" sz="1600" b="1" dirty="0">
            <a:ln w="19050">
              <a:prstDash val="solid"/>
            </a:ln>
            <a:effectLst/>
            <a:latin typeface="Calibri" pitchFamily="34" charset="0"/>
            <a:cs typeface="Calibri" pitchFamily="34" charset="0"/>
          </a:endParaRPr>
        </a:p>
      </dgm:t>
    </dgm:pt>
    <dgm:pt modelId="{DFD74AB4-6D50-4EDE-8889-9076654C636A}" type="parTrans" cxnId="{6831106D-C2DF-408F-8133-47A787EB90EB}">
      <dgm:prSet/>
      <dgm:spPr/>
      <dgm:t>
        <a:bodyPr/>
        <a:lstStyle/>
        <a:p>
          <a:endParaRPr lang="tr-TR"/>
        </a:p>
      </dgm:t>
    </dgm:pt>
    <dgm:pt modelId="{0C612A60-5C7E-4BF2-B3CE-20DC914EE0A0}" type="sibTrans" cxnId="{6831106D-C2DF-408F-8133-47A787EB90EB}">
      <dgm:prSet/>
      <dgm:spPr/>
      <dgm:t>
        <a:bodyPr/>
        <a:lstStyle/>
        <a:p>
          <a:endParaRPr lang="tr-TR"/>
        </a:p>
      </dgm:t>
    </dgm:pt>
    <dgm:pt modelId="{998CD558-DBB6-48B7-B79A-01CF220132FC}">
      <dgm:prSet phldrT="[Metin]" custT="1"/>
      <dgm:spPr/>
      <dgm:t>
        <a:bodyPr/>
        <a:lstStyle/>
        <a:p>
          <a:pPr>
            <a:spcBef>
              <a:spcPts val="1200"/>
            </a:spcBef>
            <a:spcAft>
              <a:spcPts val="1200"/>
            </a:spcAft>
          </a:pPr>
          <a:r>
            <a:rPr lang="tr-TR" sz="1600" smtClean="0">
              <a:latin typeface="Calibri" pitchFamily="34" charset="0"/>
              <a:cs typeface="Calibri" pitchFamily="34" charset="0"/>
            </a:rPr>
            <a:t>Firewall, IPS ve HTTP Anti Virüs kullanımı ile,</a:t>
          </a:r>
          <a:endParaRPr lang="tr-TR" sz="1600" b="1" dirty="0">
            <a:ln w="19050">
              <a:prstDash val="solid"/>
            </a:ln>
            <a:effectLst/>
            <a:latin typeface="Calibri" pitchFamily="34" charset="0"/>
            <a:cs typeface="Calibri" pitchFamily="34" charset="0"/>
          </a:endParaRPr>
        </a:p>
      </dgm:t>
    </dgm:pt>
    <dgm:pt modelId="{92813B4C-BB0E-47E3-BDD7-62D0FC380099}" type="parTrans" cxnId="{BC2D52C5-2935-4705-B228-5A81B48782A6}">
      <dgm:prSet/>
      <dgm:spPr/>
      <dgm:t>
        <a:bodyPr/>
        <a:lstStyle/>
        <a:p>
          <a:endParaRPr lang="tr-TR"/>
        </a:p>
      </dgm:t>
    </dgm:pt>
    <dgm:pt modelId="{577EE055-1B9C-4DA3-98D6-6DDB43F1F1E5}" type="sibTrans" cxnId="{BC2D52C5-2935-4705-B228-5A81B48782A6}">
      <dgm:prSet/>
      <dgm:spPr/>
      <dgm:t>
        <a:bodyPr/>
        <a:lstStyle/>
        <a:p>
          <a:endParaRPr lang="tr-TR"/>
        </a:p>
      </dgm:t>
    </dgm:pt>
    <dgm:pt modelId="{1D4BE09D-5EAF-460B-B0E5-1EBA76288DED}">
      <dgm:prSet phldrT="[Metin]" custT="1"/>
      <dgm:spPr/>
      <dgm:t>
        <a:bodyPr/>
        <a:lstStyle/>
        <a:p>
          <a:pPr>
            <a:spcBef>
              <a:spcPts val="1200"/>
            </a:spcBef>
            <a:spcAft>
              <a:spcPts val="1200"/>
            </a:spcAft>
          </a:pPr>
          <a:r>
            <a:rPr lang="tr-TR" sz="1600" dirty="0" smtClean="0">
              <a:latin typeface="Calibri" pitchFamily="34" charset="0"/>
              <a:cs typeface="Calibri" pitchFamily="34" charset="0"/>
            </a:rPr>
            <a:t>VPN desteğiyle,</a:t>
          </a:r>
          <a:endParaRPr lang="tr-TR" sz="1600" b="1" dirty="0">
            <a:ln w="19050">
              <a:prstDash val="solid"/>
            </a:ln>
            <a:effectLst/>
            <a:latin typeface="Calibri" pitchFamily="34" charset="0"/>
            <a:cs typeface="Calibri" pitchFamily="34" charset="0"/>
          </a:endParaRPr>
        </a:p>
      </dgm:t>
    </dgm:pt>
    <dgm:pt modelId="{A859AD34-5564-4614-8C7E-A222FF869787}" type="parTrans" cxnId="{7004122A-46EE-4E3C-ABE0-548C93AB7F19}">
      <dgm:prSet/>
      <dgm:spPr/>
      <dgm:t>
        <a:bodyPr/>
        <a:lstStyle/>
        <a:p>
          <a:endParaRPr lang="tr-TR"/>
        </a:p>
      </dgm:t>
    </dgm:pt>
    <dgm:pt modelId="{2DA9EB0D-AB1F-4709-A57E-D02BB95944A4}" type="sibTrans" cxnId="{7004122A-46EE-4E3C-ABE0-548C93AB7F19}">
      <dgm:prSet/>
      <dgm:spPr/>
      <dgm:t>
        <a:bodyPr/>
        <a:lstStyle/>
        <a:p>
          <a:endParaRPr lang="tr-TR"/>
        </a:p>
      </dgm:t>
    </dgm:pt>
    <dgm:pt modelId="{DB86F95C-5B30-46AD-94EE-C85AD8AA7AC3}">
      <dgm:prSet phldrT="[Metin]" custT="1"/>
      <dgm:spPr/>
      <dgm:t>
        <a:bodyPr/>
        <a:lstStyle/>
        <a:p>
          <a:pPr>
            <a:spcBef>
              <a:spcPts val="1200"/>
            </a:spcBef>
            <a:spcAft>
              <a:spcPts val="1200"/>
            </a:spcAft>
          </a:pPr>
          <a:r>
            <a:rPr lang="tr-TR" sz="1600" dirty="0" smtClean="0">
              <a:latin typeface="Calibri" pitchFamily="34" charset="0"/>
              <a:cs typeface="Calibri" pitchFamily="34" charset="0"/>
            </a:rPr>
            <a:t>Kullanıcı yetkilendirilmesiyle,</a:t>
          </a:r>
          <a:endParaRPr lang="tr-TR" sz="1600" b="1" dirty="0">
            <a:ln w="19050">
              <a:prstDash val="solid"/>
            </a:ln>
            <a:effectLst/>
            <a:latin typeface="Calibri" pitchFamily="34" charset="0"/>
            <a:cs typeface="Calibri" pitchFamily="34" charset="0"/>
          </a:endParaRPr>
        </a:p>
      </dgm:t>
    </dgm:pt>
    <dgm:pt modelId="{4135C5EC-F7DC-4370-B073-B38FE322DCF0}" type="parTrans" cxnId="{D21113A8-AA0D-42F6-B48B-227E7F5B19A3}">
      <dgm:prSet/>
      <dgm:spPr/>
      <dgm:t>
        <a:bodyPr/>
        <a:lstStyle/>
        <a:p>
          <a:endParaRPr lang="tr-TR"/>
        </a:p>
      </dgm:t>
    </dgm:pt>
    <dgm:pt modelId="{1ADE15FD-9930-4C38-A59B-2FCBE9C1E644}" type="sibTrans" cxnId="{D21113A8-AA0D-42F6-B48B-227E7F5B19A3}">
      <dgm:prSet/>
      <dgm:spPr/>
      <dgm:t>
        <a:bodyPr/>
        <a:lstStyle/>
        <a:p>
          <a:endParaRPr lang="tr-TR"/>
        </a:p>
      </dgm:t>
    </dgm:pt>
    <dgm:pt modelId="{AED341EF-D529-4FAC-974B-0667243C3A53}">
      <dgm:prSet phldrT="[Metin]" custT="1"/>
      <dgm:spPr/>
      <dgm:t>
        <a:bodyPr/>
        <a:lstStyle/>
        <a:p>
          <a:pPr>
            <a:spcBef>
              <a:spcPts val="1200"/>
            </a:spcBef>
            <a:spcAft>
              <a:spcPts val="1200"/>
            </a:spcAft>
          </a:pPr>
          <a:r>
            <a:rPr lang="tr-TR" sz="1600" dirty="0" smtClean="0">
              <a:latin typeface="Calibri" pitchFamily="34" charset="0"/>
              <a:cs typeface="Calibri" pitchFamily="34" charset="0"/>
            </a:rPr>
            <a:t>İç IP Dağıtım </a:t>
          </a:r>
          <a:r>
            <a:rPr lang="tr-TR" sz="1600" dirty="0" err="1" smtClean="0">
              <a:latin typeface="Calibri" pitchFamily="34" charset="0"/>
              <a:cs typeface="Calibri" pitchFamily="34" charset="0"/>
            </a:rPr>
            <a:t>Loglarının</a:t>
          </a:r>
          <a:r>
            <a:rPr lang="tr-TR" sz="1600" dirty="0" smtClean="0">
              <a:latin typeface="Calibri" pitchFamily="34" charset="0"/>
              <a:cs typeface="Calibri" pitchFamily="34" charset="0"/>
            </a:rPr>
            <a:t> elektronik ortamda saklanmasıyla,</a:t>
          </a:r>
          <a:endParaRPr lang="tr-TR" sz="1600" b="1" dirty="0">
            <a:ln w="19050">
              <a:prstDash val="solid"/>
            </a:ln>
            <a:effectLst/>
            <a:latin typeface="Calibri" pitchFamily="34" charset="0"/>
            <a:cs typeface="Calibri" pitchFamily="34" charset="0"/>
          </a:endParaRPr>
        </a:p>
      </dgm:t>
    </dgm:pt>
    <dgm:pt modelId="{2FE647B6-618D-46CE-9044-5BC17A193D29}" type="parTrans" cxnId="{3CA2E97E-A0F5-4640-A961-30DF49C04ADA}">
      <dgm:prSet/>
      <dgm:spPr/>
      <dgm:t>
        <a:bodyPr/>
        <a:lstStyle/>
        <a:p>
          <a:endParaRPr lang="tr-TR"/>
        </a:p>
      </dgm:t>
    </dgm:pt>
    <dgm:pt modelId="{D0A348B7-DA47-4126-80DC-51EC50DA4947}" type="sibTrans" cxnId="{3CA2E97E-A0F5-4640-A961-30DF49C04ADA}">
      <dgm:prSet/>
      <dgm:spPr/>
      <dgm:t>
        <a:bodyPr/>
        <a:lstStyle/>
        <a:p>
          <a:endParaRPr lang="tr-TR"/>
        </a:p>
      </dgm:t>
    </dgm:pt>
    <dgm:pt modelId="{4FD50840-671E-4D92-A967-8997E03FE269}">
      <dgm:prSet phldrT="[Metin]" custT="1"/>
      <dgm:spPr/>
      <dgm:t>
        <a:bodyPr/>
        <a:lstStyle/>
        <a:p>
          <a:pPr>
            <a:spcBef>
              <a:spcPts val="1200"/>
            </a:spcBef>
            <a:spcAft>
              <a:spcPts val="1200"/>
            </a:spcAft>
          </a:pPr>
          <a:r>
            <a:rPr lang="tr-TR" sz="1600" dirty="0" smtClean="0">
              <a:latin typeface="Calibri" pitchFamily="34" charset="0"/>
              <a:cs typeface="Calibri" pitchFamily="34" charset="0"/>
            </a:rPr>
            <a:t>Bilinçli internet kullanımı farkındalığı ile sağlanacaktır.</a:t>
          </a:r>
          <a:endParaRPr lang="tr-TR" sz="1600" b="1" dirty="0">
            <a:ln w="19050">
              <a:prstDash val="solid"/>
            </a:ln>
            <a:effectLst/>
            <a:latin typeface="Calibri" pitchFamily="34" charset="0"/>
            <a:cs typeface="Calibri" pitchFamily="34" charset="0"/>
          </a:endParaRPr>
        </a:p>
      </dgm:t>
    </dgm:pt>
    <dgm:pt modelId="{CD6BBAEC-0F80-438C-B191-FEE844568B37}" type="parTrans" cxnId="{F644AA94-30C1-4DD0-A829-5EC9D1EB6318}">
      <dgm:prSet/>
      <dgm:spPr/>
      <dgm:t>
        <a:bodyPr/>
        <a:lstStyle/>
        <a:p>
          <a:endParaRPr lang="tr-TR"/>
        </a:p>
      </dgm:t>
    </dgm:pt>
    <dgm:pt modelId="{B7D79363-937D-4627-93E3-72F39B6F736F}" type="sibTrans" cxnId="{F644AA94-30C1-4DD0-A829-5EC9D1EB6318}">
      <dgm:prSet/>
      <dgm:spPr/>
      <dgm:t>
        <a:bodyPr/>
        <a:lstStyle/>
        <a:p>
          <a:endParaRPr lang="tr-TR"/>
        </a:p>
      </dgm:t>
    </dgm:pt>
    <dgm:pt modelId="{15DA86BA-4CE2-4898-819F-DEFE6CA6CCEE}" type="pres">
      <dgm:prSet presAssocID="{8BF8DA09-E5A1-47C7-8C0A-EDEE89FD3117}" presName="linear" presStyleCnt="0">
        <dgm:presLayoutVars>
          <dgm:dir/>
          <dgm:animLvl val="lvl"/>
          <dgm:resizeHandles val="exact"/>
        </dgm:presLayoutVars>
      </dgm:prSet>
      <dgm:spPr/>
      <dgm:t>
        <a:bodyPr/>
        <a:lstStyle/>
        <a:p>
          <a:endParaRPr lang="tr-TR"/>
        </a:p>
      </dgm:t>
    </dgm:pt>
    <dgm:pt modelId="{45D20013-39DD-4C89-823A-659C8CAC9867}" type="pres">
      <dgm:prSet presAssocID="{F9107FF3-2243-4C4F-B91D-3F4DF6AB41DA}" presName="parentLin" presStyleCnt="0"/>
      <dgm:spPr/>
      <dgm:t>
        <a:bodyPr/>
        <a:lstStyle/>
        <a:p>
          <a:endParaRPr lang="tr-TR"/>
        </a:p>
      </dgm:t>
    </dgm:pt>
    <dgm:pt modelId="{AD38DEC9-08D0-48A0-BE19-10B5DFBAEC19}" type="pres">
      <dgm:prSet presAssocID="{F9107FF3-2243-4C4F-B91D-3F4DF6AB41DA}" presName="parentLeftMargin" presStyleLbl="node1" presStyleIdx="0" presStyleCnt="1"/>
      <dgm:spPr/>
      <dgm:t>
        <a:bodyPr/>
        <a:lstStyle/>
        <a:p>
          <a:endParaRPr lang="tr-TR"/>
        </a:p>
      </dgm:t>
    </dgm:pt>
    <dgm:pt modelId="{B92D7C77-3A9D-4F06-9420-EB1EFC9A4E8D}" type="pres">
      <dgm:prSet presAssocID="{F9107FF3-2243-4C4F-B91D-3F4DF6AB41DA}" presName="parentText" presStyleLbl="node1" presStyleIdx="0" presStyleCnt="1" custScaleX="129870" custScaleY="43173" custLinFactNeighborX="-63634" custLinFactNeighborY="-17907">
        <dgm:presLayoutVars>
          <dgm:chMax val="0"/>
          <dgm:bulletEnabled val="1"/>
        </dgm:presLayoutVars>
      </dgm:prSet>
      <dgm:spPr/>
      <dgm:t>
        <a:bodyPr/>
        <a:lstStyle/>
        <a:p>
          <a:endParaRPr lang="tr-TR"/>
        </a:p>
      </dgm:t>
    </dgm:pt>
    <dgm:pt modelId="{7BE02855-16E6-4586-8BA7-AEBC33916DDC}" type="pres">
      <dgm:prSet presAssocID="{F9107FF3-2243-4C4F-B91D-3F4DF6AB41DA}" presName="negativeSpace" presStyleCnt="0"/>
      <dgm:spPr/>
      <dgm:t>
        <a:bodyPr/>
        <a:lstStyle/>
        <a:p>
          <a:endParaRPr lang="tr-TR"/>
        </a:p>
      </dgm:t>
    </dgm:pt>
    <dgm:pt modelId="{5204949A-3267-459C-B070-6161CAA81E3D}" type="pres">
      <dgm:prSet presAssocID="{F9107FF3-2243-4C4F-B91D-3F4DF6AB41DA}" presName="childText" presStyleLbl="conFgAcc1" presStyleIdx="0" presStyleCnt="1" custScaleY="81774" custLinFactNeighborY="21453">
        <dgm:presLayoutVars>
          <dgm:bulletEnabled val="1"/>
        </dgm:presLayoutVars>
      </dgm:prSet>
      <dgm:spPr/>
      <dgm:t>
        <a:bodyPr/>
        <a:lstStyle/>
        <a:p>
          <a:endParaRPr lang="tr-TR"/>
        </a:p>
      </dgm:t>
    </dgm:pt>
  </dgm:ptLst>
  <dgm:cxnLst>
    <dgm:cxn modelId="{3CA2E97E-A0F5-4640-A961-30DF49C04ADA}" srcId="{F9107FF3-2243-4C4F-B91D-3F4DF6AB41DA}" destId="{AED341EF-D529-4FAC-974B-0667243C3A53}" srcOrd="5" destOrd="0" parTransId="{2FE647B6-618D-46CE-9044-5BC17A193D29}" sibTransId="{D0A348B7-DA47-4126-80DC-51EC50DA4947}"/>
    <dgm:cxn modelId="{6831106D-C2DF-408F-8133-47A787EB90EB}" srcId="{F9107FF3-2243-4C4F-B91D-3F4DF6AB41DA}" destId="{92B29E17-9E78-48BC-9A27-4FC2B946A788}" srcOrd="2" destOrd="0" parTransId="{DFD74AB4-6D50-4EDE-8889-9076654C636A}" sibTransId="{0C612A60-5C7E-4BF2-B3CE-20DC914EE0A0}"/>
    <dgm:cxn modelId="{C674E39B-4C6E-4B8C-AC54-35CD4E9D8E4A}" type="presOf" srcId="{6F394FBF-52E0-444B-BD91-6EEB9A13E09C}" destId="{5204949A-3267-459C-B070-6161CAA81E3D}" srcOrd="0" destOrd="0" presId="urn:microsoft.com/office/officeart/2005/8/layout/list1"/>
    <dgm:cxn modelId="{F644AA94-30C1-4DD0-A829-5EC9D1EB6318}" srcId="{F9107FF3-2243-4C4F-B91D-3F4DF6AB41DA}" destId="{4FD50840-671E-4D92-A967-8997E03FE269}" srcOrd="6" destOrd="0" parTransId="{CD6BBAEC-0F80-438C-B191-FEE844568B37}" sibTransId="{B7D79363-937D-4627-93E3-72F39B6F736F}"/>
    <dgm:cxn modelId="{9E3189EC-68E9-4351-9EDE-2555F1E06C9C}" srcId="{F9107FF3-2243-4C4F-B91D-3F4DF6AB41DA}" destId="{6F394FBF-52E0-444B-BD91-6EEB9A13E09C}" srcOrd="0" destOrd="0" parTransId="{2C1688D4-0C01-4AC9-8056-5CBFCC761267}" sibTransId="{E9113989-B190-4937-89B3-C3BB64CCA5BA}"/>
    <dgm:cxn modelId="{5BC1A3A9-36C0-4AFA-922B-BA46B3263019}" type="presOf" srcId="{998CD558-DBB6-48B7-B79A-01CF220132FC}" destId="{5204949A-3267-459C-B070-6161CAA81E3D}" srcOrd="0" destOrd="1" presId="urn:microsoft.com/office/officeart/2005/8/layout/list1"/>
    <dgm:cxn modelId="{3F8B5F1D-E4DA-48D2-AF42-F3A11644C098}" type="presOf" srcId="{AED341EF-D529-4FAC-974B-0667243C3A53}" destId="{5204949A-3267-459C-B070-6161CAA81E3D}" srcOrd="0" destOrd="5" presId="urn:microsoft.com/office/officeart/2005/8/layout/list1"/>
    <dgm:cxn modelId="{F0A6CE37-C942-4AB6-BDC1-AD080F7FC3BF}" type="presOf" srcId="{8BF8DA09-E5A1-47C7-8C0A-EDEE89FD3117}" destId="{15DA86BA-4CE2-4898-819F-DEFE6CA6CCEE}" srcOrd="0" destOrd="0" presId="urn:microsoft.com/office/officeart/2005/8/layout/list1"/>
    <dgm:cxn modelId="{59399E05-99C4-4C63-A4DC-60C9EE41CB1C}" type="presOf" srcId="{F9107FF3-2243-4C4F-B91D-3F4DF6AB41DA}" destId="{B92D7C77-3A9D-4F06-9420-EB1EFC9A4E8D}" srcOrd="1" destOrd="0" presId="urn:microsoft.com/office/officeart/2005/8/layout/list1"/>
    <dgm:cxn modelId="{4B4F67A8-6CC5-4C0E-93EF-D17F887069BD}" type="presOf" srcId="{F9107FF3-2243-4C4F-B91D-3F4DF6AB41DA}" destId="{AD38DEC9-08D0-48A0-BE19-10B5DFBAEC19}" srcOrd="0" destOrd="0" presId="urn:microsoft.com/office/officeart/2005/8/layout/list1"/>
    <dgm:cxn modelId="{D21113A8-AA0D-42F6-B48B-227E7F5B19A3}" srcId="{F9107FF3-2243-4C4F-B91D-3F4DF6AB41DA}" destId="{DB86F95C-5B30-46AD-94EE-C85AD8AA7AC3}" srcOrd="4" destOrd="0" parTransId="{4135C5EC-F7DC-4370-B073-B38FE322DCF0}" sibTransId="{1ADE15FD-9930-4C38-A59B-2FCBE9C1E644}"/>
    <dgm:cxn modelId="{2FE05491-DA7A-45CF-9A2A-D2018BB1E731}" type="presOf" srcId="{1D4BE09D-5EAF-460B-B0E5-1EBA76288DED}" destId="{5204949A-3267-459C-B070-6161CAA81E3D}" srcOrd="0" destOrd="3" presId="urn:microsoft.com/office/officeart/2005/8/layout/list1"/>
    <dgm:cxn modelId="{7004122A-46EE-4E3C-ABE0-548C93AB7F19}" srcId="{F9107FF3-2243-4C4F-B91D-3F4DF6AB41DA}" destId="{1D4BE09D-5EAF-460B-B0E5-1EBA76288DED}" srcOrd="3" destOrd="0" parTransId="{A859AD34-5564-4614-8C7E-A222FF869787}" sibTransId="{2DA9EB0D-AB1F-4709-A57E-D02BB95944A4}"/>
    <dgm:cxn modelId="{07E6C270-984F-47A9-A185-13309D5D5EBE}" srcId="{8BF8DA09-E5A1-47C7-8C0A-EDEE89FD3117}" destId="{F9107FF3-2243-4C4F-B91D-3F4DF6AB41DA}" srcOrd="0" destOrd="0" parTransId="{70E16B81-E35E-4F30-B617-3040871E93ED}" sibTransId="{DA09FE6C-DC58-4051-891C-A92CC6D41FD4}"/>
    <dgm:cxn modelId="{0B8D8854-B74D-4C99-962B-C5C7B3D90A74}" type="presOf" srcId="{DB86F95C-5B30-46AD-94EE-C85AD8AA7AC3}" destId="{5204949A-3267-459C-B070-6161CAA81E3D}" srcOrd="0" destOrd="4" presId="urn:microsoft.com/office/officeart/2005/8/layout/list1"/>
    <dgm:cxn modelId="{FA3E258D-438C-4A9C-8FD4-38A45BFB6A6D}" type="presOf" srcId="{92B29E17-9E78-48BC-9A27-4FC2B946A788}" destId="{5204949A-3267-459C-B070-6161CAA81E3D}" srcOrd="0" destOrd="2" presId="urn:microsoft.com/office/officeart/2005/8/layout/list1"/>
    <dgm:cxn modelId="{E160C756-46FB-40EC-B470-D86A1B71219D}" type="presOf" srcId="{4FD50840-671E-4D92-A967-8997E03FE269}" destId="{5204949A-3267-459C-B070-6161CAA81E3D}" srcOrd="0" destOrd="6" presId="urn:microsoft.com/office/officeart/2005/8/layout/list1"/>
    <dgm:cxn modelId="{BC2D52C5-2935-4705-B228-5A81B48782A6}" srcId="{F9107FF3-2243-4C4F-B91D-3F4DF6AB41DA}" destId="{998CD558-DBB6-48B7-B79A-01CF220132FC}" srcOrd="1" destOrd="0" parTransId="{92813B4C-BB0E-47E3-BDD7-62D0FC380099}" sibTransId="{577EE055-1B9C-4DA3-98D6-6DDB43F1F1E5}"/>
    <dgm:cxn modelId="{A6224015-BE6C-43C9-9E7E-56FBBC37CB42}" type="presParOf" srcId="{15DA86BA-4CE2-4898-819F-DEFE6CA6CCEE}" destId="{45D20013-39DD-4C89-823A-659C8CAC9867}" srcOrd="0" destOrd="0" presId="urn:microsoft.com/office/officeart/2005/8/layout/list1"/>
    <dgm:cxn modelId="{CB15774C-4018-42A7-BB5A-2ED02D8451CB}" type="presParOf" srcId="{45D20013-39DD-4C89-823A-659C8CAC9867}" destId="{AD38DEC9-08D0-48A0-BE19-10B5DFBAEC19}" srcOrd="0" destOrd="0" presId="urn:microsoft.com/office/officeart/2005/8/layout/list1"/>
    <dgm:cxn modelId="{9AB12BBE-6FC7-42AE-BAAA-EAFF696B6ACD}" type="presParOf" srcId="{45D20013-39DD-4C89-823A-659C8CAC9867}" destId="{B92D7C77-3A9D-4F06-9420-EB1EFC9A4E8D}" srcOrd="1" destOrd="0" presId="urn:microsoft.com/office/officeart/2005/8/layout/list1"/>
    <dgm:cxn modelId="{0DE7C2F5-E260-4BCE-B4B8-EB6FC14407C9}" type="presParOf" srcId="{15DA86BA-4CE2-4898-819F-DEFE6CA6CCEE}" destId="{7BE02855-16E6-4586-8BA7-AEBC33916DDC}" srcOrd="1" destOrd="0" presId="urn:microsoft.com/office/officeart/2005/8/layout/list1"/>
    <dgm:cxn modelId="{7CA52CBB-846E-4083-8CE2-69FADA47B6D3}" type="presParOf" srcId="{15DA86BA-4CE2-4898-819F-DEFE6CA6CCEE}" destId="{5204949A-3267-459C-B070-6161CAA81E3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E0EC1A-6C05-4385-ACE4-3A2B96AB1B8F}" type="doc">
      <dgm:prSet loTypeId="urn:microsoft.com/office/officeart/2005/8/layout/process4" loCatId="process" qsTypeId="urn:microsoft.com/office/officeart/2005/8/quickstyle/simple2" qsCatId="simple" csTypeId="urn:microsoft.com/office/officeart/2005/8/colors/colorful4" csCatId="colorful" phldr="1"/>
      <dgm:spPr/>
    </dgm:pt>
    <dgm:pt modelId="{E1861F93-1142-44E4-8786-9B392C757ADE}">
      <dgm:prSet custT="1"/>
      <dgm:spPr/>
      <dgm:t>
        <a:bodyPr/>
        <a:lstStyle/>
        <a:p>
          <a:r>
            <a:rPr lang="tr-TR" sz="1800" dirty="0" smtClean="0">
              <a:latin typeface="Calibri" pitchFamily="34" charset="0"/>
              <a:cs typeface="Calibri" pitchFamily="34" charset="0"/>
            </a:rPr>
            <a:t>Proje kapsamında sağlanan </a:t>
          </a:r>
          <a:r>
            <a:rPr lang="tr-TR" sz="1800" b="1" dirty="0" smtClean="0">
              <a:latin typeface="Calibri" pitchFamily="34" charset="0"/>
              <a:cs typeface="Calibri" pitchFamily="34" charset="0"/>
            </a:rPr>
            <a:t>donanımın etkin kullanımını </a:t>
          </a:r>
          <a:r>
            <a:rPr lang="tr-TR" sz="1800" dirty="0" smtClean="0">
              <a:latin typeface="Calibri" pitchFamily="34" charset="0"/>
              <a:cs typeface="Calibri" pitchFamily="34" charset="0"/>
            </a:rPr>
            <a:t>sağlamak,</a:t>
          </a:r>
          <a:endParaRPr lang="tr-TR" sz="1800" b="0" dirty="0" smtClean="0">
            <a:latin typeface="Calibri" pitchFamily="34" charset="0"/>
            <a:cs typeface="Calibri" pitchFamily="34" charset="0"/>
          </a:endParaRPr>
        </a:p>
      </dgm:t>
    </dgm:pt>
    <dgm:pt modelId="{3124800A-3017-4E37-A29A-09526D8C473D}" type="parTrans" cxnId="{FE03C140-BA5A-4099-9E8F-21427C253100}">
      <dgm:prSet/>
      <dgm:spPr/>
      <dgm:t>
        <a:bodyPr/>
        <a:lstStyle/>
        <a:p>
          <a:endParaRPr lang="tr-TR" sz="1800" b="0">
            <a:latin typeface="Calibri" pitchFamily="34" charset="0"/>
            <a:cs typeface="Calibri" pitchFamily="34" charset="0"/>
          </a:endParaRPr>
        </a:p>
      </dgm:t>
    </dgm:pt>
    <dgm:pt modelId="{C6795481-B96A-4776-8221-745E31D85EB4}" type="sibTrans" cxnId="{FE03C140-BA5A-4099-9E8F-21427C253100}">
      <dgm:prSet custT="1"/>
      <dgm:spPr/>
      <dgm:t>
        <a:bodyPr/>
        <a:lstStyle/>
        <a:p>
          <a:endParaRPr lang="tr-TR" sz="1800" b="0">
            <a:latin typeface="Calibri" pitchFamily="34" charset="0"/>
            <a:cs typeface="Calibri" pitchFamily="34" charset="0"/>
          </a:endParaRPr>
        </a:p>
      </dgm:t>
    </dgm:pt>
    <dgm:pt modelId="{FDE338D4-8E1A-4193-80C1-75263D254851}">
      <dgm:prSet custT="1"/>
      <dgm:spPr/>
      <dgm:t>
        <a:bodyPr/>
        <a:lstStyle/>
        <a:p>
          <a:r>
            <a:rPr lang="tr-TR" sz="1800" b="1" dirty="0" smtClean="0">
              <a:latin typeface="Calibri" pitchFamily="34" charset="0"/>
              <a:cs typeface="Calibri" pitchFamily="34" charset="0"/>
            </a:rPr>
            <a:t>e-İçerikleri, </a:t>
          </a:r>
          <a:r>
            <a:rPr lang="tr-TR" sz="1800" dirty="0" smtClean="0">
              <a:latin typeface="Calibri" pitchFamily="34" charset="0"/>
              <a:cs typeface="Calibri" pitchFamily="34" charset="0"/>
            </a:rPr>
            <a:t>dersinde gerektiği yerde gerektiği kadar kullanmak</a:t>
          </a:r>
          <a:r>
            <a:rPr lang="tr-TR" sz="1800" dirty="0" smtClean="0">
              <a:latin typeface="Calibri" pitchFamily="34" charset="0"/>
              <a:cs typeface="Calibri" pitchFamily="34" charset="0"/>
            </a:rPr>
            <a:t>,</a:t>
          </a:r>
          <a:endParaRPr lang="tr-TR" sz="1800" dirty="0" smtClean="0">
            <a:latin typeface="Calibri" pitchFamily="34" charset="0"/>
            <a:cs typeface="Calibri" pitchFamily="34" charset="0"/>
          </a:endParaRPr>
        </a:p>
      </dgm:t>
    </dgm:pt>
    <dgm:pt modelId="{1AEC5F96-41B7-4977-A0BD-0B1DA1A163E1}" type="parTrans" cxnId="{4A300525-7940-4C5F-BDA2-6479393D0F89}">
      <dgm:prSet/>
      <dgm:spPr/>
      <dgm:t>
        <a:bodyPr/>
        <a:lstStyle/>
        <a:p>
          <a:endParaRPr lang="tr-TR" sz="1800" b="0">
            <a:latin typeface="Calibri" pitchFamily="34" charset="0"/>
            <a:cs typeface="Calibri" pitchFamily="34" charset="0"/>
          </a:endParaRPr>
        </a:p>
      </dgm:t>
    </dgm:pt>
    <dgm:pt modelId="{5D88C271-03D6-4322-B205-BF08E1D90D3E}" type="sibTrans" cxnId="{4A300525-7940-4C5F-BDA2-6479393D0F89}">
      <dgm:prSet custT="1"/>
      <dgm:spPr/>
      <dgm:t>
        <a:bodyPr/>
        <a:lstStyle/>
        <a:p>
          <a:endParaRPr lang="tr-TR" sz="1800" b="0">
            <a:latin typeface="Calibri" pitchFamily="34" charset="0"/>
            <a:cs typeface="Calibri" pitchFamily="34" charset="0"/>
          </a:endParaRPr>
        </a:p>
      </dgm:t>
    </dgm:pt>
    <dgm:pt modelId="{A6A148DC-4034-45E6-A76A-D7C1B3E1C279}">
      <dgm:prSet custT="1"/>
      <dgm:spPr/>
      <dgm:t>
        <a:bodyPr/>
        <a:lstStyle/>
        <a:p>
          <a:r>
            <a:rPr lang="tr-TR" sz="1800" dirty="0" smtClean="0">
              <a:latin typeface="Calibri" pitchFamily="34" charset="0"/>
              <a:cs typeface="Calibri" pitchFamily="34" charset="0"/>
            </a:rPr>
            <a:t>öğrencilerimize </a:t>
          </a:r>
          <a:r>
            <a:rPr lang="tr-TR" sz="1800" b="1" dirty="0" smtClean="0">
              <a:latin typeface="Calibri" pitchFamily="34" charset="0"/>
              <a:cs typeface="Calibri" pitchFamily="34" charset="0"/>
            </a:rPr>
            <a:t>zengin bir eğitim öğretim ortamı </a:t>
          </a:r>
          <a:r>
            <a:rPr lang="tr-TR" sz="1800" dirty="0" smtClean="0">
              <a:latin typeface="Calibri" pitchFamily="34" charset="0"/>
              <a:cs typeface="Calibri" pitchFamily="34" charset="0"/>
            </a:rPr>
            <a:t>sunmak.</a:t>
          </a:r>
          <a:endParaRPr lang="tr-TR" sz="1800" b="0" dirty="0" smtClean="0">
            <a:latin typeface="Calibri" pitchFamily="34" charset="0"/>
            <a:cs typeface="Calibri" pitchFamily="34" charset="0"/>
          </a:endParaRPr>
        </a:p>
      </dgm:t>
    </dgm:pt>
    <dgm:pt modelId="{D6C0B86F-E29D-4006-ADFE-351E3BEF4453}" type="parTrans" cxnId="{11F35BA7-6A32-41E8-A442-3ADA5E89A64F}">
      <dgm:prSet/>
      <dgm:spPr/>
      <dgm:t>
        <a:bodyPr/>
        <a:lstStyle/>
        <a:p>
          <a:endParaRPr lang="tr-TR" sz="1800" b="0">
            <a:latin typeface="Calibri" pitchFamily="34" charset="0"/>
            <a:cs typeface="Calibri" pitchFamily="34" charset="0"/>
          </a:endParaRPr>
        </a:p>
      </dgm:t>
    </dgm:pt>
    <dgm:pt modelId="{4598F9BA-5328-44B6-9435-98C6C834E7B9}" type="sibTrans" cxnId="{11F35BA7-6A32-41E8-A442-3ADA5E89A64F}">
      <dgm:prSet custT="1"/>
      <dgm:spPr/>
      <dgm:t>
        <a:bodyPr/>
        <a:lstStyle/>
        <a:p>
          <a:endParaRPr lang="tr-TR" sz="1800" b="0">
            <a:latin typeface="Calibri" pitchFamily="34" charset="0"/>
            <a:cs typeface="Calibri" pitchFamily="34" charset="0"/>
          </a:endParaRPr>
        </a:p>
      </dgm:t>
    </dgm:pt>
    <dgm:pt modelId="{B8413AC9-2024-44F3-BC9F-D13A963E7973}" type="pres">
      <dgm:prSet presAssocID="{D9E0EC1A-6C05-4385-ACE4-3A2B96AB1B8F}" presName="Name0" presStyleCnt="0">
        <dgm:presLayoutVars>
          <dgm:dir/>
          <dgm:animLvl val="lvl"/>
          <dgm:resizeHandles val="exact"/>
        </dgm:presLayoutVars>
      </dgm:prSet>
      <dgm:spPr/>
    </dgm:pt>
    <dgm:pt modelId="{FAAE0BD8-F528-4302-995B-27AB19603F4D}" type="pres">
      <dgm:prSet presAssocID="{A6A148DC-4034-45E6-A76A-D7C1B3E1C279}" presName="boxAndChildren" presStyleCnt="0"/>
      <dgm:spPr/>
    </dgm:pt>
    <dgm:pt modelId="{07422026-9792-4A63-9469-8CD5F71A00EF}" type="pres">
      <dgm:prSet presAssocID="{A6A148DC-4034-45E6-A76A-D7C1B3E1C279}" presName="parentTextBox" presStyleLbl="node1" presStyleIdx="0" presStyleCnt="3"/>
      <dgm:spPr/>
      <dgm:t>
        <a:bodyPr/>
        <a:lstStyle/>
        <a:p>
          <a:endParaRPr lang="tr-TR"/>
        </a:p>
      </dgm:t>
    </dgm:pt>
    <dgm:pt modelId="{2EF77A38-192C-4123-95E2-447636ED1B51}" type="pres">
      <dgm:prSet presAssocID="{5D88C271-03D6-4322-B205-BF08E1D90D3E}" presName="sp" presStyleCnt="0"/>
      <dgm:spPr/>
    </dgm:pt>
    <dgm:pt modelId="{6F10FC49-C438-44F0-B282-9FB534530ABB}" type="pres">
      <dgm:prSet presAssocID="{FDE338D4-8E1A-4193-80C1-75263D254851}" presName="arrowAndChildren" presStyleCnt="0"/>
      <dgm:spPr/>
    </dgm:pt>
    <dgm:pt modelId="{133398B4-977A-4E24-B065-C33AB17C688A}" type="pres">
      <dgm:prSet presAssocID="{FDE338D4-8E1A-4193-80C1-75263D254851}" presName="parentTextArrow" presStyleLbl="node1" presStyleIdx="1" presStyleCnt="3"/>
      <dgm:spPr/>
      <dgm:t>
        <a:bodyPr/>
        <a:lstStyle/>
        <a:p>
          <a:endParaRPr lang="tr-TR"/>
        </a:p>
      </dgm:t>
    </dgm:pt>
    <dgm:pt modelId="{8184F253-9732-4275-8B7C-176A0DB786C1}" type="pres">
      <dgm:prSet presAssocID="{C6795481-B96A-4776-8221-745E31D85EB4}" presName="sp" presStyleCnt="0"/>
      <dgm:spPr/>
    </dgm:pt>
    <dgm:pt modelId="{402DC031-7626-40D3-BC14-0897280B6165}" type="pres">
      <dgm:prSet presAssocID="{E1861F93-1142-44E4-8786-9B392C757ADE}" presName="arrowAndChildren" presStyleCnt="0"/>
      <dgm:spPr/>
    </dgm:pt>
    <dgm:pt modelId="{D019E038-9734-4D6D-AA36-8C675F361FC6}" type="pres">
      <dgm:prSet presAssocID="{E1861F93-1142-44E4-8786-9B392C757ADE}" presName="parentTextArrow" presStyleLbl="node1" presStyleIdx="2" presStyleCnt="3"/>
      <dgm:spPr/>
      <dgm:t>
        <a:bodyPr/>
        <a:lstStyle/>
        <a:p>
          <a:endParaRPr lang="tr-TR"/>
        </a:p>
      </dgm:t>
    </dgm:pt>
  </dgm:ptLst>
  <dgm:cxnLst>
    <dgm:cxn modelId="{FE03C140-BA5A-4099-9E8F-21427C253100}" srcId="{D9E0EC1A-6C05-4385-ACE4-3A2B96AB1B8F}" destId="{E1861F93-1142-44E4-8786-9B392C757ADE}" srcOrd="0" destOrd="0" parTransId="{3124800A-3017-4E37-A29A-09526D8C473D}" sibTransId="{C6795481-B96A-4776-8221-745E31D85EB4}"/>
    <dgm:cxn modelId="{11F35BA7-6A32-41E8-A442-3ADA5E89A64F}" srcId="{D9E0EC1A-6C05-4385-ACE4-3A2B96AB1B8F}" destId="{A6A148DC-4034-45E6-A76A-D7C1B3E1C279}" srcOrd="2" destOrd="0" parTransId="{D6C0B86F-E29D-4006-ADFE-351E3BEF4453}" sibTransId="{4598F9BA-5328-44B6-9435-98C6C834E7B9}"/>
    <dgm:cxn modelId="{932FDEC4-063B-4506-BA52-84D95D03B47D}" type="presOf" srcId="{A6A148DC-4034-45E6-A76A-D7C1B3E1C279}" destId="{07422026-9792-4A63-9469-8CD5F71A00EF}" srcOrd="0" destOrd="0" presId="urn:microsoft.com/office/officeart/2005/8/layout/process4"/>
    <dgm:cxn modelId="{9FA4B8CB-600F-44CB-9DBD-A880E24E83AB}" type="presOf" srcId="{D9E0EC1A-6C05-4385-ACE4-3A2B96AB1B8F}" destId="{B8413AC9-2024-44F3-BC9F-D13A963E7973}" srcOrd="0" destOrd="0" presId="urn:microsoft.com/office/officeart/2005/8/layout/process4"/>
    <dgm:cxn modelId="{4A300525-7940-4C5F-BDA2-6479393D0F89}" srcId="{D9E0EC1A-6C05-4385-ACE4-3A2B96AB1B8F}" destId="{FDE338D4-8E1A-4193-80C1-75263D254851}" srcOrd="1" destOrd="0" parTransId="{1AEC5F96-41B7-4977-A0BD-0B1DA1A163E1}" sibTransId="{5D88C271-03D6-4322-B205-BF08E1D90D3E}"/>
    <dgm:cxn modelId="{910030CE-EC74-44D0-B42B-BF36DCD550F1}" type="presOf" srcId="{FDE338D4-8E1A-4193-80C1-75263D254851}" destId="{133398B4-977A-4E24-B065-C33AB17C688A}" srcOrd="0" destOrd="0" presId="urn:microsoft.com/office/officeart/2005/8/layout/process4"/>
    <dgm:cxn modelId="{4C192BD8-BFA2-4F89-931E-B1F9CEC02189}" type="presOf" srcId="{E1861F93-1142-44E4-8786-9B392C757ADE}" destId="{D019E038-9734-4D6D-AA36-8C675F361FC6}" srcOrd="0" destOrd="0" presId="urn:microsoft.com/office/officeart/2005/8/layout/process4"/>
    <dgm:cxn modelId="{CFDBEE82-F681-4EC7-BBE2-FE6A7A70DDC7}" type="presParOf" srcId="{B8413AC9-2024-44F3-BC9F-D13A963E7973}" destId="{FAAE0BD8-F528-4302-995B-27AB19603F4D}" srcOrd="0" destOrd="0" presId="urn:microsoft.com/office/officeart/2005/8/layout/process4"/>
    <dgm:cxn modelId="{ECFD3F09-21C9-4F84-8344-C46343B59E6C}" type="presParOf" srcId="{FAAE0BD8-F528-4302-995B-27AB19603F4D}" destId="{07422026-9792-4A63-9469-8CD5F71A00EF}" srcOrd="0" destOrd="0" presId="urn:microsoft.com/office/officeart/2005/8/layout/process4"/>
    <dgm:cxn modelId="{68E69B31-BCD4-489E-9763-F45F2D02BFC0}" type="presParOf" srcId="{B8413AC9-2024-44F3-BC9F-D13A963E7973}" destId="{2EF77A38-192C-4123-95E2-447636ED1B51}" srcOrd="1" destOrd="0" presId="urn:microsoft.com/office/officeart/2005/8/layout/process4"/>
    <dgm:cxn modelId="{27F62AEF-827E-43F2-B084-1EE742CFDDFC}" type="presParOf" srcId="{B8413AC9-2024-44F3-BC9F-D13A963E7973}" destId="{6F10FC49-C438-44F0-B282-9FB534530ABB}" srcOrd="2" destOrd="0" presId="urn:microsoft.com/office/officeart/2005/8/layout/process4"/>
    <dgm:cxn modelId="{840A5B17-7549-424F-A6A5-2A4264168384}" type="presParOf" srcId="{6F10FC49-C438-44F0-B282-9FB534530ABB}" destId="{133398B4-977A-4E24-B065-C33AB17C688A}" srcOrd="0" destOrd="0" presId="urn:microsoft.com/office/officeart/2005/8/layout/process4"/>
    <dgm:cxn modelId="{D0B7C563-B4FD-4EFA-B64A-FC0632CCDE60}" type="presParOf" srcId="{B8413AC9-2024-44F3-BC9F-D13A963E7973}" destId="{8184F253-9732-4275-8B7C-176A0DB786C1}" srcOrd="3" destOrd="0" presId="urn:microsoft.com/office/officeart/2005/8/layout/process4"/>
    <dgm:cxn modelId="{7F44F1FF-E4B6-4FFE-8FD5-E88FB287EC66}" type="presParOf" srcId="{B8413AC9-2024-44F3-BC9F-D13A963E7973}" destId="{402DC031-7626-40D3-BC14-0897280B6165}" srcOrd="4" destOrd="0" presId="urn:microsoft.com/office/officeart/2005/8/layout/process4"/>
    <dgm:cxn modelId="{43C00568-260A-4AB2-9511-3AD39CE257F6}" type="presParOf" srcId="{402DC031-7626-40D3-BC14-0897280B6165}" destId="{D019E038-9734-4D6D-AA36-8C675F361FC6}"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810646-327E-422A-B679-32C0B384E7D7}"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tr-TR"/>
        </a:p>
      </dgm:t>
    </dgm:pt>
    <dgm:pt modelId="{796748BA-D559-4F81-88B9-BFD12054DEEC}">
      <dgm:prSet phldrT="[Metin]" custT="1"/>
      <dgm:spPr/>
      <dgm:t>
        <a:bodyPr/>
        <a:lstStyle/>
        <a:p>
          <a:r>
            <a:rPr lang="tr-TR" sz="1600" dirty="0">
              <a:latin typeface="Calibri" pitchFamily="34" charset="0"/>
              <a:cs typeface="Calibri" pitchFamily="34" charset="0"/>
            </a:rPr>
            <a:t>Eğitimde Fatih Projesi </a:t>
          </a:r>
          <a:r>
            <a:rPr lang="tr-TR" sz="1600" dirty="0" err="1">
              <a:latin typeface="Calibri" pitchFamily="34" charset="0"/>
              <a:cs typeface="Calibri" pitchFamily="34" charset="0"/>
            </a:rPr>
            <a:t>Hizmetiçi</a:t>
          </a:r>
          <a:r>
            <a:rPr lang="tr-TR" sz="1600" dirty="0">
              <a:latin typeface="Calibri" pitchFamily="34" charset="0"/>
              <a:cs typeface="Calibri" pitchFamily="34" charset="0"/>
            </a:rPr>
            <a:t> Eğitimi</a:t>
          </a:r>
        </a:p>
      </dgm:t>
    </dgm:pt>
    <dgm:pt modelId="{DB88216F-3C2A-4BDA-B6A1-3806932140D4}" type="parTrans" cxnId="{6EE6E9FA-4E48-4395-97F5-186F2E7EC4CF}">
      <dgm:prSet/>
      <dgm:spPr/>
      <dgm:t>
        <a:bodyPr/>
        <a:lstStyle/>
        <a:p>
          <a:endParaRPr lang="tr-TR" sz="900">
            <a:latin typeface="Calibri" pitchFamily="34" charset="0"/>
            <a:cs typeface="Calibri" pitchFamily="34" charset="0"/>
          </a:endParaRPr>
        </a:p>
      </dgm:t>
    </dgm:pt>
    <dgm:pt modelId="{6232EF62-D2DB-4780-B08A-22B9FF885A2B}" type="sibTrans" cxnId="{6EE6E9FA-4E48-4395-97F5-186F2E7EC4CF}">
      <dgm:prSet/>
      <dgm:spPr/>
      <dgm:t>
        <a:bodyPr/>
        <a:lstStyle/>
        <a:p>
          <a:endParaRPr lang="tr-TR" sz="900">
            <a:latin typeface="Calibri" pitchFamily="34" charset="0"/>
            <a:cs typeface="Calibri" pitchFamily="34" charset="0"/>
          </a:endParaRPr>
        </a:p>
      </dgm:t>
    </dgm:pt>
    <dgm:pt modelId="{8C5C8E4A-D4C5-4D65-B5AC-8D5341B824E3}">
      <dgm:prSet phldrT="[Metin]" custT="1"/>
      <dgm:spPr/>
      <dgm:t>
        <a:bodyPr/>
        <a:lstStyle/>
        <a:p>
          <a:r>
            <a:rPr lang="tr-TR" sz="1200" dirty="0">
              <a:latin typeface="Calibri" pitchFamily="34" charset="0"/>
              <a:cs typeface="Calibri" pitchFamily="34" charset="0"/>
            </a:rPr>
            <a:t>Hizmetiçi Eğitimler</a:t>
          </a:r>
        </a:p>
      </dgm:t>
    </dgm:pt>
    <dgm:pt modelId="{4CA05846-D758-425F-A5E7-699A226F31FB}" type="parTrans" cxnId="{A9260479-CB03-4893-A8C6-C7C33AE43510}">
      <dgm:prSet/>
      <dgm:spPr/>
      <dgm:t>
        <a:bodyPr/>
        <a:lstStyle/>
        <a:p>
          <a:endParaRPr lang="tr-TR" sz="900">
            <a:latin typeface="Calibri" pitchFamily="34" charset="0"/>
            <a:cs typeface="Calibri" pitchFamily="34" charset="0"/>
          </a:endParaRPr>
        </a:p>
      </dgm:t>
    </dgm:pt>
    <dgm:pt modelId="{9D5AD5BB-0487-46C7-9AC0-CAA152514B9A}" type="sibTrans" cxnId="{A9260479-CB03-4893-A8C6-C7C33AE43510}">
      <dgm:prSet/>
      <dgm:spPr/>
      <dgm:t>
        <a:bodyPr/>
        <a:lstStyle/>
        <a:p>
          <a:endParaRPr lang="tr-TR" sz="900">
            <a:latin typeface="Calibri" pitchFamily="34" charset="0"/>
            <a:cs typeface="Calibri" pitchFamily="34" charset="0"/>
          </a:endParaRPr>
        </a:p>
      </dgm:t>
    </dgm:pt>
    <dgm:pt modelId="{9AC63F1C-0231-4C98-90AF-2C8907872DDD}">
      <dgm:prSet phldrT="[Metin]" custT="1"/>
      <dgm:spPr/>
      <dgm:t>
        <a:bodyPr/>
        <a:lstStyle/>
        <a:p>
          <a:r>
            <a:rPr lang="tr-TR" sz="900" dirty="0" smtClean="0">
              <a:latin typeface="Calibri" pitchFamily="34" charset="0"/>
              <a:cs typeface="Calibri" pitchFamily="34" charset="0"/>
            </a:rPr>
            <a:t>Mahalli yapılan  Temel BT Eğitimleri- BT </a:t>
          </a:r>
          <a:r>
            <a:rPr lang="tr-TR" sz="900" dirty="0">
              <a:latin typeface="Calibri" pitchFamily="34" charset="0"/>
              <a:cs typeface="Calibri" pitchFamily="34" charset="0"/>
            </a:rPr>
            <a:t>Kullanımı Konusunda </a:t>
          </a:r>
          <a:r>
            <a:rPr lang="tr-TR" sz="900" dirty="0" err="1">
              <a:latin typeface="Calibri" pitchFamily="34" charset="0"/>
              <a:cs typeface="Calibri" pitchFamily="34" charset="0"/>
            </a:rPr>
            <a:t>interaktif</a:t>
          </a:r>
          <a:r>
            <a:rPr lang="tr-TR" sz="900" dirty="0">
              <a:latin typeface="Calibri" pitchFamily="34" charset="0"/>
              <a:cs typeface="Calibri" pitchFamily="34" charset="0"/>
            </a:rPr>
            <a:t> video veya kılavuz</a:t>
          </a:r>
        </a:p>
      </dgm:t>
    </dgm:pt>
    <dgm:pt modelId="{C1D3BC39-34DB-429F-A0CB-69D78EF58711}" type="parTrans" cxnId="{2E56223B-CDB6-4195-95E4-EC1FF01E4014}">
      <dgm:prSet/>
      <dgm:spPr/>
      <dgm:t>
        <a:bodyPr/>
        <a:lstStyle/>
        <a:p>
          <a:endParaRPr lang="tr-TR" sz="900">
            <a:latin typeface="Calibri" pitchFamily="34" charset="0"/>
            <a:cs typeface="Calibri" pitchFamily="34" charset="0"/>
          </a:endParaRPr>
        </a:p>
      </dgm:t>
    </dgm:pt>
    <dgm:pt modelId="{D6201690-8DDD-4A59-93FF-D01650A1F35A}" type="sibTrans" cxnId="{2E56223B-CDB6-4195-95E4-EC1FF01E4014}">
      <dgm:prSet/>
      <dgm:spPr/>
      <dgm:t>
        <a:bodyPr/>
        <a:lstStyle/>
        <a:p>
          <a:endParaRPr lang="tr-TR" sz="900">
            <a:latin typeface="Calibri" pitchFamily="34" charset="0"/>
            <a:cs typeface="Calibri" pitchFamily="34" charset="0"/>
          </a:endParaRPr>
        </a:p>
      </dgm:t>
    </dgm:pt>
    <dgm:pt modelId="{FE6CB1DF-9FFC-4820-B2D0-5B5E397BADBB}">
      <dgm:prSet phldrT="[Metin]" custT="1"/>
      <dgm:spPr/>
      <dgm:t>
        <a:bodyPr/>
        <a:lstStyle/>
        <a:p>
          <a:r>
            <a:rPr lang="tr-TR" sz="900" dirty="0" smtClean="0">
              <a:latin typeface="Calibri" pitchFamily="34" charset="0"/>
              <a:cs typeface="Calibri" pitchFamily="34" charset="0"/>
            </a:rPr>
            <a:t>Fatih Projesi Eğitimde Teknoloji Kullanımı Kursu</a:t>
          </a:r>
          <a:endParaRPr lang="tr-TR" sz="900" dirty="0">
            <a:latin typeface="Calibri" pitchFamily="34" charset="0"/>
            <a:cs typeface="Calibri" pitchFamily="34" charset="0"/>
          </a:endParaRPr>
        </a:p>
      </dgm:t>
    </dgm:pt>
    <dgm:pt modelId="{7FB6BFFA-3C65-4D45-890A-85988D42380D}" type="parTrans" cxnId="{ED63A635-BCB9-4857-ABF8-65ECE9C5C176}">
      <dgm:prSet/>
      <dgm:spPr/>
      <dgm:t>
        <a:bodyPr/>
        <a:lstStyle/>
        <a:p>
          <a:endParaRPr lang="tr-TR" sz="900">
            <a:latin typeface="Calibri" pitchFamily="34" charset="0"/>
            <a:cs typeface="Calibri" pitchFamily="34" charset="0"/>
          </a:endParaRPr>
        </a:p>
      </dgm:t>
    </dgm:pt>
    <dgm:pt modelId="{27076E62-D8CD-4016-ACCF-D3A26399F915}" type="sibTrans" cxnId="{ED63A635-BCB9-4857-ABF8-65ECE9C5C176}">
      <dgm:prSet/>
      <dgm:spPr/>
      <dgm:t>
        <a:bodyPr/>
        <a:lstStyle/>
        <a:p>
          <a:endParaRPr lang="tr-TR" sz="900">
            <a:latin typeface="Calibri" pitchFamily="34" charset="0"/>
            <a:cs typeface="Calibri" pitchFamily="34" charset="0"/>
          </a:endParaRPr>
        </a:p>
      </dgm:t>
    </dgm:pt>
    <dgm:pt modelId="{D1854CC2-8E57-4110-B8A5-7C72CF6CD82F}">
      <dgm:prSet phldrT="[Metin]" custT="1"/>
      <dgm:spPr/>
      <dgm:t>
        <a:bodyPr/>
        <a:lstStyle/>
        <a:p>
          <a:r>
            <a:rPr lang="tr-TR" sz="1200" dirty="0" err="1">
              <a:latin typeface="Calibri" pitchFamily="34" charset="0"/>
              <a:cs typeface="Calibri" pitchFamily="34" charset="0"/>
            </a:rPr>
            <a:t>Hizmetiçi</a:t>
          </a:r>
          <a:r>
            <a:rPr lang="tr-TR" sz="1200" dirty="0">
              <a:latin typeface="Calibri" pitchFamily="34" charset="0"/>
              <a:cs typeface="Calibri" pitchFamily="34" charset="0"/>
            </a:rPr>
            <a:t> Eğitim Yöntemi</a:t>
          </a:r>
        </a:p>
      </dgm:t>
    </dgm:pt>
    <dgm:pt modelId="{BB3FCDD6-62F5-4950-B9C3-E5F24D6379DD}" type="parTrans" cxnId="{DF817451-5B59-417B-A135-1DC8511922B3}">
      <dgm:prSet/>
      <dgm:spPr/>
      <dgm:t>
        <a:bodyPr/>
        <a:lstStyle/>
        <a:p>
          <a:endParaRPr lang="tr-TR" sz="900">
            <a:latin typeface="Calibri" pitchFamily="34" charset="0"/>
            <a:cs typeface="Calibri" pitchFamily="34" charset="0"/>
          </a:endParaRPr>
        </a:p>
      </dgm:t>
    </dgm:pt>
    <dgm:pt modelId="{5F550509-E379-4559-B0D5-ACDF0AC6DE47}" type="sibTrans" cxnId="{DF817451-5B59-417B-A135-1DC8511922B3}">
      <dgm:prSet/>
      <dgm:spPr/>
      <dgm:t>
        <a:bodyPr/>
        <a:lstStyle/>
        <a:p>
          <a:endParaRPr lang="tr-TR" sz="900">
            <a:latin typeface="Calibri" pitchFamily="34" charset="0"/>
            <a:cs typeface="Calibri" pitchFamily="34" charset="0"/>
          </a:endParaRPr>
        </a:p>
      </dgm:t>
    </dgm:pt>
    <dgm:pt modelId="{0D658B92-8E53-4F10-9FD1-AB88C653E07C}">
      <dgm:prSet phldrT="[Metin]" custT="1"/>
      <dgm:spPr/>
      <dgm:t>
        <a:bodyPr/>
        <a:lstStyle/>
        <a:p>
          <a:r>
            <a:rPr lang="tr-TR" sz="900" dirty="0">
              <a:latin typeface="Calibri" pitchFamily="34" charset="0"/>
              <a:cs typeface="Calibri" pitchFamily="34" charset="0"/>
            </a:rPr>
            <a:t>Eğitimi verecek öğretim görevlilerinin belirlenmesi</a:t>
          </a:r>
        </a:p>
      </dgm:t>
    </dgm:pt>
    <dgm:pt modelId="{3AD6BD41-A621-4023-A6ED-88BE40E4E2CA}" type="parTrans" cxnId="{4AFC96DF-08A5-4278-AEC8-3C391C0D31D1}">
      <dgm:prSet/>
      <dgm:spPr/>
      <dgm:t>
        <a:bodyPr/>
        <a:lstStyle/>
        <a:p>
          <a:endParaRPr lang="tr-TR" sz="900">
            <a:latin typeface="Calibri" pitchFamily="34" charset="0"/>
            <a:cs typeface="Calibri" pitchFamily="34" charset="0"/>
          </a:endParaRPr>
        </a:p>
      </dgm:t>
    </dgm:pt>
    <dgm:pt modelId="{524BB49D-1D58-43A7-BDB9-0DDD4D0507CD}" type="sibTrans" cxnId="{4AFC96DF-08A5-4278-AEC8-3C391C0D31D1}">
      <dgm:prSet/>
      <dgm:spPr/>
      <dgm:t>
        <a:bodyPr/>
        <a:lstStyle/>
        <a:p>
          <a:endParaRPr lang="tr-TR" sz="900">
            <a:latin typeface="Calibri" pitchFamily="34" charset="0"/>
            <a:cs typeface="Calibri" pitchFamily="34" charset="0"/>
          </a:endParaRPr>
        </a:p>
      </dgm:t>
    </dgm:pt>
    <dgm:pt modelId="{AE382448-FDC4-480E-84F0-02CF49C660F1}">
      <dgm:prSet custT="1"/>
      <dgm:spPr/>
      <dgm:t>
        <a:bodyPr/>
        <a:lstStyle/>
        <a:p>
          <a:r>
            <a:rPr lang="tr-TR" sz="1200" dirty="0">
              <a:latin typeface="Calibri" pitchFamily="34" charset="0"/>
              <a:cs typeface="Calibri" pitchFamily="34" charset="0"/>
            </a:rPr>
            <a:t>İzleme- Değerlendirme</a:t>
          </a:r>
        </a:p>
      </dgm:t>
    </dgm:pt>
    <dgm:pt modelId="{E8A49C42-F498-4D5B-A5BB-E91AB756205A}" type="parTrans" cxnId="{5701F55B-44C6-4191-B90B-6B596385F769}">
      <dgm:prSet/>
      <dgm:spPr/>
      <dgm:t>
        <a:bodyPr/>
        <a:lstStyle/>
        <a:p>
          <a:endParaRPr lang="tr-TR" sz="900">
            <a:latin typeface="Calibri" pitchFamily="34" charset="0"/>
            <a:cs typeface="Calibri" pitchFamily="34" charset="0"/>
          </a:endParaRPr>
        </a:p>
      </dgm:t>
    </dgm:pt>
    <dgm:pt modelId="{B0B5441E-50B8-4684-88E3-5302B481DE39}" type="sibTrans" cxnId="{5701F55B-44C6-4191-B90B-6B596385F769}">
      <dgm:prSet/>
      <dgm:spPr/>
      <dgm:t>
        <a:bodyPr/>
        <a:lstStyle/>
        <a:p>
          <a:endParaRPr lang="tr-TR" sz="900">
            <a:latin typeface="Calibri" pitchFamily="34" charset="0"/>
            <a:cs typeface="Calibri" pitchFamily="34" charset="0"/>
          </a:endParaRPr>
        </a:p>
      </dgm:t>
    </dgm:pt>
    <dgm:pt modelId="{FF80E0A4-F812-4F75-9286-2C4FA5DAFF42}">
      <dgm:prSet custT="1"/>
      <dgm:spPr/>
      <dgm:t>
        <a:bodyPr/>
        <a:lstStyle/>
        <a:p>
          <a:r>
            <a:rPr lang="tr-TR" sz="1200" dirty="0">
              <a:latin typeface="Calibri" pitchFamily="34" charset="0"/>
              <a:cs typeface="Calibri" pitchFamily="34" charset="0"/>
            </a:rPr>
            <a:t>Motivasyon</a:t>
          </a:r>
        </a:p>
      </dgm:t>
    </dgm:pt>
    <dgm:pt modelId="{201A8600-3A8B-4DDE-84D4-21881AC64650}" type="parTrans" cxnId="{758A9390-8D18-4B96-98C5-0A0205748E7B}">
      <dgm:prSet/>
      <dgm:spPr/>
      <dgm:t>
        <a:bodyPr/>
        <a:lstStyle/>
        <a:p>
          <a:endParaRPr lang="tr-TR" sz="900">
            <a:latin typeface="Calibri" pitchFamily="34" charset="0"/>
            <a:cs typeface="Calibri" pitchFamily="34" charset="0"/>
          </a:endParaRPr>
        </a:p>
      </dgm:t>
    </dgm:pt>
    <dgm:pt modelId="{5AA2017E-F952-43E2-976F-2F7BB42FE143}" type="sibTrans" cxnId="{758A9390-8D18-4B96-98C5-0A0205748E7B}">
      <dgm:prSet/>
      <dgm:spPr/>
      <dgm:t>
        <a:bodyPr/>
        <a:lstStyle/>
        <a:p>
          <a:endParaRPr lang="tr-TR" sz="900">
            <a:latin typeface="Calibri" pitchFamily="34" charset="0"/>
            <a:cs typeface="Calibri" pitchFamily="34" charset="0"/>
          </a:endParaRPr>
        </a:p>
      </dgm:t>
    </dgm:pt>
    <dgm:pt modelId="{60B71208-2ED5-46FD-80FD-985FF5B45752}">
      <dgm:prSet custT="1"/>
      <dgm:spPr/>
      <dgm:t>
        <a:bodyPr/>
        <a:lstStyle/>
        <a:p>
          <a:r>
            <a:rPr lang="tr-TR" sz="900" dirty="0" smtClean="0">
              <a:latin typeface="Calibri" pitchFamily="34" charset="0"/>
              <a:cs typeface="Calibri" pitchFamily="34" charset="0"/>
            </a:rPr>
            <a:t>Eğitimde FATİH Projesi İleri Seviye Eğitimleri </a:t>
          </a:r>
          <a:endParaRPr lang="tr-TR" sz="900" dirty="0">
            <a:latin typeface="Calibri" pitchFamily="34" charset="0"/>
            <a:cs typeface="Calibri" pitchFamily="34" charset="0"/>
          </a:endParaRPr>
        </a:p>
      </dgm:t>
    </dgm:pt>
    <dgm:pt modelId="{2E8A0456-502F-445C-B5FC-C760DD37530B}" type="parTrans" cxnId="{D3554A03-5F5B-43E9-AC3A-ED620507EA92}">
      <dgm:prSet/>
      <dgm:spPr/>
      <dgm:t>
        <a:bodyPr/>
        <a:lstStyle/>
        <a:p>
          <a:endParaRPr lang="tr-TR" sz="900">
            <a:latin typeface="Calibri" pitchFamily="34" charset="0"/>
            <a:cs typeface="Calibri" pitchFamily="34" charset="0"/>
          </a:endParaRPr>
        </a:p>
      </dgm:t>
    </dgm:pt>
    <dgm:pt modelId="{08473062-3A69-42B1-B56B-ECFE4D5DF817}" type="sibTrans" cxnId="{D3554A03-5F5B-43E9-AC3A-ED620507EA92}">
      <dgm:prSet/>
      <dgm:spPr/>
      <dgm:t>
        <a:bodyPr/>
        <a:lstStyle/>
        <a:p>
          <a:endParaRPr lang="tr-TR" sz="900">
            <a:latin typeface="Calibri" pitchFamily="34" charset="0"/>
            <a:cs typeface="Calibri" pitchFamily="34" charset="0"/>
          </a:endParaRPr>
        </a:p>
      </dgm:t>
    </dgm:pt>
    <dgm:pt modelId="{E48E7CF6-5DA7-4FC1-89D2-3A7BAFF08FA8}">
      <dgm:prSet custT="1"/>
      <dgm:spPr/>
      <dgm:t>
        <a:bodyPr/>
        <a:lstStyle/>
        <a:p>
          <a:r>
            <a:rPr lang="tr-TR" sz="900" dirty="0">
              <a:latin typeface="Calibri" pitchFamily="34" charset="0"/>
              <a:cs typeface="Calibri" pitchFamily="34" charset="0"/>
            </a:rPr>
            <a:t>Eğitici Eğitim</a:t>
          </a:r>
          <a:r>
            <a:rPr lang="tr-TR" sz="900" dirty="0" err="1">
              <a:latin typeface="Calibri" pitchFamily="34" charset="0"/>
              <a:cs typeface="Calibri" pitchFamily="34" charset="0"/>
            </a:rPr>
            <a:t>lerinin</a:t>
          </a:r>
          <a:r>
            <a:rPr lang="tr-TR" sz="900" dirty="0">
              <a:latin typeface="Calibri" pitchFamily="34" charset="0"/>
              <a:cs typeface="Calibri" pitchFamily="34" charset="0"/>
            </a:rPr>
            <a:t> Planlanması</a:t>
          </a:r>
        </a:p>
      </dgm:t>
    </dgm:pt>
    <dgm:pt modelId="{B729B891-405D-424B-AE80-F61071F11FAA}" type="parTrans" cxnId="{C5D92AE0-9305-47A0-AB82-46F062C4FAF4}">
      <dgm:prSet/>
      <dgm:spPr/>
      <dgm:t>
        <a:bodyPr/>
        <a:lstStyle/>
        <a:p>
          <a:endParaRPr lang="tr-TR" sz="900">
            <a:latin typeface="Calibri" pitchFamily="34" charset="0"/>
            <a:cs typeface="Calibri" pitchFamily="34" charset="0"/>
          </a:endParaRPr>
        </a:p>
      </dgm:t>
    </dgm:pt>
    <dgm:pt modelId="{2ED8E57C-538F-4347-A884-B03D5FD88303}" type="sibTrans" cxnId="{C5D92AE0-9305-47A0-AB82-46F062C4FAF4}">
      <dgm:prSet/>
      <dgm:spPr/>
      <dgm:t>
        <a:bodyPr/>
        <a:lstStyle/>
        <a:p>
          <a:endParaRPr lang="tr-TR" sz="900">
            <a:latin typeface="Calibri" pitchFamily="34" charset="0"/>
            <a:cs typeface="Calibri" pitchFamily="34" charset="0"/>
          </a:endParaRPr>
        </a:p>
      </dgm:t>
    </dgm:pt>
    <dgm:pt modelId="{D6F684D3-F57A-4D6D-9C09-BEEE85051D1E}">
      <dgm:prSet custT="1"/>
      <dgm:spPr/>
      <dgm:t>
        <a:bodyPr/>
        <a:lstStyle/>
        <a:p>
          <a:r>
            <a:rPr lang="tr-TR" sz="900" dirty="0">
              <a:latin typeface="Calibri" pitchFamily="34" charset="0"/>
              <a:cs typeface="Calibri" pitchFamily="34" charset="0"/>
            </a:rPr>
            <a:t>Okul Öğretmenlerinin </a:t>
          </a:r>
          <a:r>
            <a:rPr lang="tr-TR" sz="900" dirty="0" err="1">
              <a:latin typeface="Calibri" pitchFamily="34" charset="0"/>
              <a:cs typeface="Calibri" pitchFamily="34" charset="0"/>
            </a:rPr>
            <a:t>Hizmetiçi</a:t>
          </a:r>
          <a:r>
            <a:rPr lang="tr-TR" sz="900" dirty="0">
              <a:latin typeface="Calibri" pitchFamily="34" charset="0"/>
              <a:cs typeface="Calibri" pitchFamily="34" charset="0"/>
            </a:rPr>
            <a:t> Eğitimi</a:t>
          </a:r>
        </a:p>
      </dgm:t>
    </dgm:pt>
    <dgm:pt modelId="{12A99798-46BD-4AE5-9B82-04A56723E2D6}" type="parTrans" cxnId="{9B95AD42-7C3F-449C-806A-FD0764AB914C}">
      <dgm:prSet/>
      <dgm:spPr/>
      <dgm:t>
        <a:bodyPr/>
        <a:lstStyle/>
        <a:p>
          <a:endParaRPr lang="tr-TR" sz="900">
            <a:latin typeface="Calibri" pitchFamily="34" charset="0"/>
            <a:cs typeface="Calibri" pitchFamily="34" charset="0"/>
          </a:endParaRPr>
        </a:p>
      </dgm:t>
    </dgm:pt>
    <dgm:pt modelId="{A774867D-3277-4F62-A166-54EBCAC704D6}" type="sibTrans" cxnId="{9B95AD42-7C3F-449C-806A-FD0764AB914C}">
      <dgm:prSet/>
      <dgm:spPr/>
      <dgm:t>
        <a:bodyPr/>
        <a:lstStyle/>
        <a:p>
          <a:endParaRPr lang="tr-TR" sz="900">
            <a:latin typeface="Calibri" pitchFamily="34" charset="0"/>
            <a:cs typeface="Calibri" pitchFamily="34" charset="0"/>
          </a:endParaRPr>
        </a:p>
      </dgm:t>
    </dgm:pt>
    <dgm:pt modelId="{3E1C391A-823A-4D9B-BF3A-179751AF285D}">
      <dgm:prSet custT="1"/>
      <dgm:spPr/>
      <dgm:t>
        <a:bodyPr/>
        <a:lstStyle/>
        <a:p>
          <a:r>
            <a:rPr lang="tr-TR" sz="900" dirty="0" smtClean="0">
              <a:latin typeface="Calibri" pitchFamily="34" charset="0"/>
              <a:cs typeface="Calibri" pitchFamily="34" charset="0"/>
            </a:rPr>
            <a:t>Eğitimlerin </a:t>
          </a:r>
          <a:r>
            <a:rPr lang="tr-TR" sz="900" dirty="0">
              <a:latin typeface="Calibri" pitchFamily="34" charset="0"/>
              <a:cs typeface="Calibri" pitchFamily="34" charset="0"/>
            </a:rPr>
            <a:t>takibi</a:t>
          </a:r>
        </a:p>
      </dgm:t>
    </dgm:pt>
    <dgm:pt modelId="{F1EDA25C-9748-4245-B229-703C8FEA14AD}" type="parTrans" cxnId="{6B173DF1-3887-434B-A3F0-82351247DD86}">
      <dgm:prSet/>
      <dgm:spPr/>
      <dgm:t>
        <a:bodyPr/>
        <a:lstStyle/>
        <a:p>
          <a:endParaRPr lang="tr-TR" sz="900">
            <a:latin typeface="Calibri" pitchFamily="34" charset="0"/>
            <a:cs typeface="Calibri" pitchFamily="34" charset="0"/>
          </a:endParaRPr>
        </a:p>
      </dgm:t>
    </dgm:pt>
    <dgm:pt modelId="{8205A381-519C-43B3-BDD7-4FC7FB11D752}" type="sibTrans" cxnId="{6B173DF1-3887-434B-A3F0-82351247DD86}">
      <dgm:prSet/>
      <dgm:spPr/>
      <dgm:t>
        <a:bodyPr/>
        <a:lstStyle/>
        <a:p>
          <a:endParaRPr lang="tr-TR" sz="900">
            <a:latin typeface="Calibri" pitchFamily="34" charset="0"/>
            <a:cs typeface="Calibri" pitchFamily="34" charset="0"/>
          </a:endParaRPr>
        </a:p>
      </dgm:t>
    </dgm:pt>
    <dgm:pt modelId="{37885D42-CD28-48ED-93B9-2670503E548F}">
      <dgm:prSet custT="1"/>
      <dgm:spPr/>
      <dgm:t>
        <a:bodyPr/>
        <a:lstStyle/>
        <a:p>
          <a:r>
            <a:rPr lang="tr-TR" sz="900" dirty="0" smtClean="0">
              <a:latin typeface="Calibri" pitchFamily="34" charset="0"/>
              <a:cs typeface="Calibri" pitchFamily="34" charset="0"/>
            </a:rPr>
            <a:t>Teftiş Kurullarınca denetim</a:t>
          </a:r>
          <a:endParaRPr lang="tr-TR" sz="900" dirty="0">
            <a:latin typeface="Calibri" pitchFamily="34" charset="0"/>
            <a:cs typeface="Calibri" pitchFamily="34" charset="0"/>
          </a:endParaRPr>
        </a:p>
      </dgm:t>
    </dgm:pt>
    <dgm:pt modelId="{9E7B6DD0-A11E-435B-96F1-DA296D12A066}" type="parTrans" cxnId="{BDF7B1E2-A54C-4724-AFC7-CC366BDE9AA6}">
      <dgm:prSet/>
      <dgm:spPr/>
      <dgm:t>
        <a:bodyPr/>
        <a:lstStyle/>
        <a:p>
          <a:endParaRPr lang="tr-TR" sz="900">
            <a:latin typeface="Calibri" pitchFamily="34" charset="0"/>
            <a:cs typeface="Calibri" pitchFamily="34" charset="0"/>
          </a:endParaRPr>
        </a:p>
      </dgm:t>
    </dgm:pt>
    <dgm:pt modelId="{3D741D25-EF01-4EDB-91F4-34EA866FDF19}" type="sibTrans" cxnId="{BDF7B1E2-A54C-4724-AFC7-CC366BDE9AA6}">
      <dgm:prSet/>
      <dgm:spPr/>
      <dgm:t>
        <a:bodyPr/>
        <a:lstStyle/>
        <a:p>
          <a:endParaRPr lang="tr-TR" sz="900">
            <a:latin typeface="Calibri" pitchFamily="34" charset="0"/>
            <a:cs typeface="Calibri" pitchFamily="34" charset="0"/>
          </a:endParaRPr>
        </a:p>
      </dgm:t>
    </dgm:pt>
    <dgm:pt modelId="{A34AD2CD-3478-42DB-A5E1-4D0F48A70BD6}">
      <dgm:prSet custT="1"/>
      <dgm:spPr/>
      <dgm:t>
        <a:bodyPr/>
        <a:lstStyle/>
        <a:p>
          <a:r>
            <a:rPr lang="tr-TR" sz="900" dirty="0">
              <a:latin typeface="Calibri" pitchFamily="34" charset="0"/>
              <a:cs typeface="Calibri" pitchFamily="34" charset="0"/>
            </a:rPr>
            <a:t>Sertifikalandırma</a:t>
          </a:r>
        </a:p>
      </dgm:t>
    </dgm:pt>
    <dgm:pt modelId="{EDBAB27A-5625-4757-A23E-10B33B5C4CDA}" type="parTrans" cxnId="{0640CC95-EBF6-4612-A652-098D8F557AFD}">
      <dgm:prSet/>
      <dgm:spPr/>
      <dgm:t>
        <a:bodyPr/>
        <a:lstStyle/>
        <a:p>
          <a:endParaRPr lang="tr-TR" sz="900">
            <a:latin typeface="Calibri" pitchFamily="34" charset="0"/>
            <a:cs typeface="Calibri" pitchFamily="34" charset="0"/>
          </a:endParaRPr>
        </a:p>
      </dgm:t>
    </dgm:pt>
    <dgm:pt modelId="{B0E42533-A690-4EC9-9F62-660A5C01D8DB}" type="sibTrans" cxnId="{0640CC95-EBF6-4612-A652-098D8F557AFD}">
      <dgm:prSet/>
      <dgm:spPr/>
      <dgm:t>
        <a:bodyPr/>
        <a:lstStyle/>
        <a:p>
          <a:endParaRPr lang="tr-TR" sz="900">
            <a:latin typeface="Calibri" pitchFamily="34" charset="0"/>
            <a:cs typeface="Calibri" pitchFamily="34" charset="0"/>
          </a:endParaRPr>
        </a:p>
      </dgm:t>
    </dgm:pt>
    <dgm:pt modelId="{5551895B-8A26-4D56-9DB4-B03B2C2A030C}">
      <dgm:prSet custT="1"/>
      <dgm:spPr/>
      <dgm:t>
        <a:bodyPr/>
        <a:lstStyle/>
        <a:p>
          <a:r>
            <a:rPr lang="tr-TR" sz="900" dirty="0">
              <a:latin typeface="Calibri" pitchFamily="34" charset="0"/>
              <a:cs typeface="Calibri" pitchFamily="34" charset="0"/>
            </a:rPr>
            <a:t>Kariyer Basamakları</a:t>
          </a:r>
        </a:p>
      </dgm:t>
    </dgm:pt>
    <dgm:pt modelId="{D8C8B5AD-2F78-4B9B-A6B6-A3E809E951FE}" type="parTrans" cxnId="{EE8F6097-F1C0-4C0A-882F-3177FD2FBC0B}">
      <dgm:prSet/>
      <dgm:spPr/>
      <dgm:t>
        <a:bodyPr/>
        <a:lstStyle/>
        <a:p>
          <a:endParaRPr lang="tr-TR" sz="900">
            <a:latin typeface="Calibri" pitchFamily="34" charset="0"/>
            <a:cs typeface="Calibri" pitchFamily="34" charset="0"/>
          </a:endParaRPr>
        </a:p>
      </dgm:t>
    </dgm:pt>
    <dgm:pt modelId="{C531F23E-D4F2-4292-A60A-83EBD3E13D16}" type="sibTrans" cxnId="{EE8F6097-F1C0-4C0A-882F-3177FD2FBC0B}">
      <dgm:prSet/>
      <dgm:spPr/>
      <dgm:t>
        <a:bodyPr/>
        <a:lstStyle/>
        <a:p>
          <a:endParaRPr lang="tr-TR" sz="900">
            <a:latin typeface="Calibri" pitchFamily="34" charset="0"/>
            <a:cs typeface="Calibri" pitchFamily="34" charset="0"/>
          </a:endParaRPr>
        </a:p>
      </dgm:t>
    </dgm:pt>
    <dgm:pt modelId="{14070A42-93A4-40BA-84A0-052159DEE400}">
      <dgm:prSet custT="1"/>
      <dgm:spPr/>
      <dgm:t>
        <a:bodyPr/>
        <a:lstStyle/>
        <a:p>
          <a:r>
            <a:rPr lang="tr-TR" sz="900" dirty="0">
              <a:latin typeface="Calibri" pitchFamily="34" charset="0"/>
              <a:cs typeface="Calibri" pitchFamily="34" charset="0"/>
            </a:rPr>
            <a:t>Müfettişlere ve okul müdürlerine seminer</a:t>
          </a:r>
        </a:p>
      </dgm:t>
    </dgm:pt>
    <dgm:pt modelId="{BCF7AF12-8E46-417B-8688-8C8CE15DDD48}" type="parTrans" cxnId="{6CB7DB7D-1A1F-4809-804E-6D7DD9803B0C}">
      <dgm:prSet/>
      <dgm:spPr/>
      <dgm:t>
        <a:bodyPr/>
        <a:lstStyle/>
        <a:p>
          <a:endParaRPr lang="tr-TR" sz="900">
            <a:latin typeface="Calibri" pitchFamily="34" charset="0"/>
            <a:cs typeface="Calibri" pitchFamily="34" charset="0"/>
          </a:endParaRPr>
        </a:p>
      </dgm:t>
    </dgm:pt>
    <dgm:pt modelId="{BE332EE0-226D-4FB3-A84F-46B3D3D3DACF}" type="sibTrans" cxnId="{6CB7DB7D-1A1F-4809-804E-6D7DD9803B0C}">
      <dgm:prSet/>
      <dgm:spPr/>
      <dgm:t>
        <a:bodyPr/>
        <a:lstStyle/>
        <a:p>
          <a:endParaRPr lang="tr-TR" sz="900">
            <a:latin typeface="Calibri" pitchFamily="34" charset="0"/>
            <a:cs typeface="Calibri" pitchFamily="34" charset="0"/>
          </a:endParaRPr>
        </a:p>
      </dgm:t>
    </dgm:pt>
    <dgm:pt modelId="{A096F64E-EB91-4BEE-895B-05362428A042}">
      <dgm:prSet custT="1"/>
      <dgm:spPr/>
      <dgm:t>
        <a:bodyPr/>
        <a:lstStyle/>
        <a:p>
          <a:r>
            <a:rPr lang="tr-TR" sz="900" dirty="0">
              <a:latin typeface="Calibri" pitchFamily="34" charset="0"/>
              <a:cs typeface="Calibri" pitchFamily="34" charset="0"/>
            </a:rPr>
            <a:t>Üniversiteler ile eğitimlerin verilmesi</a:t>
          </a:r>
        </a:p>
      </dgm:t>
    </dgm:pt>
    <dgm:pt modelId="{9B186E6E-99F2-4484-9F00-A9FF319F6658}" type="parTrans" cxnId="{BC9F6468-3451-405E-87DC-D3E05E821FF0}">
      <dgm:prSet/>
      <dgm:spPr/>
      <dgm:t>
        <a:bodyPr/>
        <a:lstStyle/>
        <a:p>
          <a:endParaRPr lang="tr-TR" sz="900">
            <a:latin typeface="Calibri" pitchFamily="34" charset="0"/>
            <a:cs typeface="Calibri" pitchFamily="34" charset="0"/>
          </a:endParaRPr>
        </a:p>
      </dgm:t>
    </dgm:pt>
    <dgm:pt modelId="{F379B7C1-E110-43FF-8BCF-4CC10332BD66}" type="sibTrans" cxnId="{BC9F6468-3451-405E-87DC-D3E05E821FF0}">
      <dgm:prSet/>
      <dgm:spPr/>
      <dgm:t>
        <a:bodyPr/>
        <a:lstStyle/>
        <a:p>
          <a:endParaRPr lang="tr-TR" sz="900">
            <a:latin typeface="Calibri" pitchFamily="34" charset="0"/>
            <a:cs typeface="Calibri" pitchFamily="34" charset="0"/>
          </a:endParaRPr>
        </a:p>
      </dgm:t>
    </dgm:pt>
    <dgm:pt modelId="{EA856A1A-9B1B-4524-8B91-4B2358EAECE1}">
      <dgm:prSet custT="1"/>
      <dgm:spPr/>
      <dgm:t>
        <a:bodyPr/>
        <a:lstStyle/>
        <a:p>
          <a:r>
            <a:rPr lang="tr-TR" sz="900" dirty="0">
              <a:latin typeface="Calibri" pitchFamily="34" charset="0"/>
              <a:cs typeface="Calibri" pitchFamily="34" charset="0"/>
            </a:rPr>
            <a:t>Yüzyüze eğitimlerle </a:t>
          </a:r>
        </a:p>
      </dgm:t>
    </dgm:pt>
    <dgm:pt modelId="{F3634FE8-682D-4632-814A-01DA0D739841}" type="parTrans" cxnId="{682DDEA8-9995-465D-AA8B-5CB182739863}">
      <dgm:prSet/>
      <dgm:spPr/>
      <dgm:t>
        <a:bodyPr/>
        <a:lstStyle/>
        <a:p>
          <a:endParaRPr lang="tr-TR" sz="900">
            <a:latin typeface="Calibri" pitchFamily="34" charset="0"/>
            <a:cs typeface="Calibri" pitchFamily="34" charset="0"/>
          </a:endParaRPr>
        </a:p>
      </dgm:t>
    </dgm:pt>
    <dgm:pt modelId="{309D259E-AD59-46CA-8478-E8D2F97D0EAB}" type="sibTrans" cxnId="{682DDEA8-9995-465D-AA8B-5CB182739863}">
      <dgm:prSet/>
      <dgm:spPr/>
      <dgm:t>
        <a:bodyPr/>
        <a:lstStyle/>
        <a:p>
          <a:endParaRPr lang="tr-TR" sz="900">
            <a:latin typeface="Calibri" pitchFamily="34" charset="0"/>
            <a:cs typeface="Calibri" pitchFamily="34" charset="0"/>
          </a:endParaRPr>
        </a:p>
      </dgm:t>
    </dgm:pt>
    <dgm:pt modelId="{68BE0525-1926-49F7-B1EA-EDA60DD9C5CC}">
      <dgm:prSet custT="1"/>
      <dgm:spPr/>
      <dgm:t>
        <a:bodyPr/>
        <a:lstStyle/>
        <a:p>
          <a:r>
            <a:rPr lang="tr-TR" sz="900" dirty="0">
              <a:latin typeface="Calibri" pitchFamily="34" charset="0"/>
              <a:cs typeface="Calibri" pitchFamily="34" charset="0"/>
            </a:rPr>
            <a:t>Uzaktan </a:t>
          </a:r>
          <a:r>
            <a:rPr lang="tr-TR" sz="900" dirty="0" smtClean="0">
              <a:latin typeface="Calibri" pitchFamily="34" charset="0"/>
              <a:cs typeface="Calibri" pitchFamily="34" charset="0"/>
            </a:rPr>
            <a:t>eğitimlerle</a:t>
          </a:r>
          <a:endParaRPr lang="tr-TR" sz="900" dirty="0">
            <a:latin typeface="Calibri" pitchFamily="34" charset="0"/>
            <a:cs typeface="Calibri" pitchFamily="34" charset="0"/>
          </a:endParaRPr>
        </a:p>
      </dgm:t>
    </dgm:pt>
    <dgm:pt modelId="{E1D87310-B35A-4183-9F7B-5A49AABEE49A}" type="parTrans" cxnId="{2A565B2D-FBD6-4686-B49F-8157149C54C0}">
      <dgm:prSet/>
      <dgm:spPr/>
      <dgm:t>
        <a:bodyPr/>
        <a:lstStyle/>
        <a:p>
          <a:endParaRPr lang="tr-TR" sz="900">
            <a:latin typeface="Calibri" pitchFamily="34" charset="0"/>
            <a:cs typeface="Calibri" pitchFamily="34" charset="0"/>
          </a:endParaRPr>
        </a:p>
      </dgm:t>
    </dgm:pt>
    <dgm:pt modelId="{ECBB0651-FB70-44E4-823F-600842995879}" type="sibTrans" cxnId="{2A565B2D-FBD6-4686-B49F-8157149C54C0}">
      <dgm:prSet/>
      <dgm:spPr/>
      <dgm:t>
        <a:bodyPr/>
        <a:lstStyle/>
        <a:p>
          <a:endParaRPr lang="tr-TR" sz="900">
            <a:latin typeface="Calibri" pitchFamily="34" charset="0"/>
            <a:cs typeface="Calibri" pitchFamily="34" charset="0"/>
          </a:endParaRPr>
        </a:p>
      </dgm:t>
    </dgm:pt>
    <dgm:pt modelId="{B46B4636-B31A-4331-8BB6-59272E400D60}">
      <dgm:prSet custT="1"/>
      <dgm:spPr/>
      <dgm:t>
        <a:bodyPr/>
        <a:lstStyle/>
        <a:p>
          <a:r>
            <a:rPr lang="tr-TR" sz="900" dirty="0">
              <a:latin typeface="Calibri" pitchFamily="34" charset="0"/>
              <a:cs typeface="Calibri" pitchFamily="34" charset="0"/>
            </a:rPr>
            <a:t>Okul Müdürlerine ve teknik öğretmenlere Altyapı  ile ilgili Seminer</a:t>
          </a:r>
        </a:p>
      </dgm:t>
    </dgm:pt>
    <dgm:pt modelId="{C6025CC3-C74B-4A9F-BA42-64C7BCADC3B7}" type="parTrans" cxnId="{CFF629AA-06B8-4CDC-BB8D-CED0C5FF18B6}">
      <dgm:prSet/>
      <dgm:spPr/>
      <dgm:t>
        <a:bodyPr/>
        <a:lstStyle/>
        <a:p>
          <a:endParaRPr lang="tr-TR" sz="900">
            <a:latin typeface="Calibri" pitchFamily="34" charset="0"/>
            <a:cs typeface="Calibri" pitchFamily="34" charset="0"/>
          </a:endParaRPr>
        </a:p>
      </dgm:t>
    </dgm:pt>
    <dgm:pt modelId="{021F41A4-A984-4B31-8767-997BB7787CFB}" type="sibTrans" cxnId="{CFF629AA-06B8-4CDC-BB8D-CED0C5FF18B6}">
      <dgm:prSet/>
      <dgm:spPr/>
      <dgm:t>
        <a:bodyPr/>
        <a:lstStyle/>
        <a:p>
          <a:endParaRPr lang="tr-TR" sz="900">
            <a:latin typeface="Calibri" pitchFamily="34" charset="0"/>
            <a:cs typeface="Calibri" pitchFamily="34" charset="0"/>
          </a:endParaRPr>
        </a:p>
      </dgm:t>
    </dgm:pt>
    <dgm:pt modelId="{FDE9C50B-DF50-4F46-96CD-EB8ECBC276DC}">
      <dgm:prSet custT="1"/>
      <dgm:spPr/>
      <dgm:t>
        <a:bodyPr/>
        <a:lstStyle/>
        <a:p>
          <a:r>
            <a:rPr lang="tr-TR" sz="900" dirty="0" smtClean="0">
              <a:latin typeface="Calibri" pitchFamily="34" charset="0"/>
              <a:cs typeface="Calibri" pitchFamily="34" charset="0"/>
            </a:rPr>
            <a:t>Teşvik ve Ödüllendirme</a:t>
          </a:r>
          <a:endParaRPr lang="tr-TR" sz="900" dirty="0">
            <a:latin typeface="Calibri" pitchFamily="34" charset="0"/>
            <a:cs typeface="Calibri" pitchFamily="34" charset="0"/>
          </a:endParaRPr>
        </a:p>
      </dgm:t>
    </dgm:pt>
    <dgm:pt modelId="{BDBE9E32-8CC9-4058-AE37-9B1BD96BB2DB}" type="parTrans" cxnId="{1D331DC9-6F5C-4D64-9313-957075E391E6}">
      <dgm:prSet/>
      <dgm:spPr/>
      <dgm:t>
        <a:bodyPr/>
        <a:lstStyle/>
        <a:p>
          <a:endParaRPr lang="tr-TR" sz="900">
            <a:latin typeface="Calibri" pitchFamily="34" charset="0"/>
            <a:cs typeface="Calibri" pitchFamily="34" charset="0"/>
          </a:endParaRPr>
        </a:p>
      </dgm:t>
    </dgm:pt>
    <dgm:pt modelId="{43273C16-06A1-47DA-A550-F6A395F603BE}" type="sibTrans" cxnId="{1D331DC9-6F5C-4D64-9313-957075E391E6}">
      <dgm:prSet/>
      <dgm:spPr/>
      <dgm:t>
        <a:bodyPr/>
        <a:lstStyle/>
        <a:p>
          <a:endParaRPr lang="tr-TR" sz="900">
            <a:latin typeface="Calibri" pitchFamily="34" charset="0"/>
            <a:cs typeface="Calibri" pitchFamily="34" charset="0"/>
          </a:endParaRPr>
        </a:p>
      </dgm:t>
    </dgm:pt>
    <dgm:pt modelId="{288D2F02-8F34-4214-B48E-DE3264690DC4}">
      <dgm:prSet custT="1"/>
      <dgm:spPr/>
      <dgm:t>
        <a:bodyPr/>
        <a:lstStyle/>
        <a:p>
          <a:r>
            <a:rPr lang="tr-TR" sz="900" dirty="0" smtClean="0">
              <a:latin typeface="Calibri" pitchFamily="34" charset="0"/>
              <a:cs typeface="Calibri" pitchFamily="34" charset="0"/>
            </a:rPr>
            <a:t>Destek ve Rehberlik</a:t>
          </a:r>
          <a:endParaRPr lang="tr-TR" sz="900" dirty="0">
            <a:latin typeface="Calibri" pitchFamily="34" charset="0"/>
            <a:cs typeface="Calibri" pitchFamily="34" charset="0"/>
          </a:endParaRPr>
        </a:p>
      </dgm:t>
    </dgm:pt>
    <dgm:pt modelId="{BACB0A32-C6BA-43F7-B420-D9A31E7DE9D5}" type="parTrans" cxnId="{8D8885EE-303A-4E8B-A3A8-F333D399CCE1}">
      <dgm:prSet/>
      <dgm:spPr/>
      <dgm:t>
        <a:bodyPr/>
        <a:lstStyle/>
        <a:p>
          <a:endParaRPr lang="tr-TR" sz="900">
            <a:latin typeface="Calibri" pitchFamily="34" charset="0"/>
            <a:cs typeface="Calibri" pitchFamily="34" charset="0"/>
          </a:endParaRPr>
        </a:p>
      </dgm:t>
    </dgm:pt>
    <dgm:pt modelId="{21A5DAB2-6411-489F-A18D-841FBBB84E9D}" type="sibTrans" cxnId="{8D8885EE-303A-4E8B-A3A8-F333D399CCE1}">
      <dgm:prSet/>
      <dgm:spPr/>
      <dgm:t>
        <a:bodyPr/>
        <a:lstStyle/>
        <a:p>
          <a:endParaRPr lang="tr-TR" sz="900">
            <a:latin typeface="Calibri" pitchFamily="34" charset="0"/>
            <a:cs typeface="Calibri" pitchFamily="34" charset="0"/>
          </a:endParaRPr>
        </a:p>
      </dgm:t>
    </dgm:pt>
    <dgm:pt modelId="{7CD27F57-1F1D-4262-92AD-C3717FF8DD2C}">
      <dgm:prSet custT="1"/>
      <dgm:spPr/>
      <dgm:t>
        <a:bodyPr/>
        <a:lstStyle/>
        <a:p>
          <a:r>
            <a:rPr lang="tr-TR" sz="900" dirty="0">
              <a:latin typeface="Calibri" pitchFamily="34" charset="0"/>
              <a:cs typeface="Calibri" pitchFamily="34" charset="0"/>
            </a:rPr>
            <a:t>Branşlara yönelik örnek ders anlatımları videosu</a:t>
          </a:r>
        </a:p>
      </dgm:t>
    </dgm:pt>
    <dgm:pt modelId="{ACB3B048-1BB6-4B74-BC56-24FE900833C6}" type="sibTrans" cxnId="{F7C40DDE-D96E-49B6-8A22-8576A792DE78}">
      <dgm:prSet/>
      <dgm:spPr/>
      <dgm:t>
        <a:bodyPr/>
        <a:lstStyle/>
        <a:p>
          <a:endParaRPr lang="tr-TR" sz="900">
            <a:latin typeface="Calibri" pitchFamily="34" charset="0"/>
            <a:cs typeface="Calibri" pitchFamily="34" charset="0"/>
          </a:endParaRPr>
        </a:p>
      </dgm:t>
    </dgm:pt>
    <dgm:pt modelId="{F1CFD60B-8539-408E-880D-7D8647A15C4C}" type="parTrans" cxnId="{F7C40DDE-D96E-49B6-8A22-8576A792DE78}">
      <dgm:prSet/>
      <dgm:spPr/>
      <dgm:t>
        <a:bodyPr/>
        <a:lstStyle/>
        <a:p>
          <a:endParaRPr lang="tr-TR" sz="900">
            <a:latin typeface="Calibri" pitchFamily="34" charset="0"/>
            <a:cs typeface="Calibri" pitchFamily="34" charset="0"/>
          </a:endParaRPr>
        </a:p>
      </dgm:t>
    </dgm:pt>
    <dgm:pt modelId="{80D03E89-CC73-4F27-A566-4F77462E7FF0}">
      <dgm:prSet custT="1"/>
      <dgm:spPr/>
      <dgm:t>
        <a:bodyPr/>
        <a:lstStyle/>
        <a:p>
          <a:r>
            <a:rPr lang="tr-TR" sz="900" dirty="0" smtClean="0">
              <a:latin typeface="Calibri" pitchFamily="34" charset="0"/>
              <a:cs typeface="Calibri" pitchFamily="34" charset="0"/>
            </a:rPr>
            <a:t>Merkezi HİE ile eğitmen eğitimi</a:t>
          </a:r>
          <a:endParaRPr lang="tr-TR" sz="900" dirty="0">
            <a:latin typeface="Calibri" pitchFamily="34" charset="0"/>
            <a:cs typeface="Calibri" pitchFamily="34" charset="0"/>
          </a:endParaRPr>
        </a:p>
      </dgm:t>
    </dgm:pt>
    <dgm:pt modelId="{A84B9829-3BA9-4180-8C8A-33C70FCE83DF}" type="parTrans" cxnId="{05896087-E59E-412F-AA04-FAC9942B9C04}">
      <dgm:prSet/>
      <dgm:spPr/>
      <dgm:t>
        <a:bodyPr/>
        <a:lstStyle/>
        <a:p>
          <a:endParaRPr lang="tr-TR"/>
        </a:p>
      </dgm:t>
    </dgm:pt>
    <dgm:pt modelId="{64F6E061-46AA-4720-8737-88243C3A6258}" type="sibTrans" cxnId="{05896087-E59E-412F-AA04-FAC9942B9C04}">
      <dgm:prSet/>
      <dgm:spPr/>
      <dgm:t>
        <a:bodyPr/>
        <a:lstStyle/>
        <a:p>
          <a:endParaRPr lang="tr-TR"/>
        </a:p>
      </dgm:t>
    </dgm:pt>
    <dgm:pt modelId="{5628DC5E-2B7B-438D-99A5-72BB05EECABA}" type="pres">
      <dgm:prSet presAssocID="{99810646-327E-422A-B679-32C0B384E7D7}" presName="hierChild1" presStyleCnt="0">
        <dgm:presLayoutVars>
          <dgm:orgChart val="1"/>
          <dgm:chPref val="1"/>
          <dgm:dir/>
          <dgm:animOne val="branch"/>
          <dgm:animLvl val="lvl"/>
          <dgm:resizeHandles/>
        </dgm:presLayoutVars>
      </dgm:prSet>
      <dgm:spPr/>
      <dgm:t>
        <a:bodyPr/>
        <a:lstStyle/>
        <a:p>
          <a:endParaRPr lang="tr-TR"/>
        </a:p>
      </dgm:t>
    </dgm:pt>
    <dgm:pt modelId="{BF43936C-9711-47DC-9160-DAC55F29100C}" type="pres">
      <dgm:prSet presAssocID="{796748BA-D559-4F81-88B9-BFD12054DEEC}" presName="hierRoot1" presStyleCnt="0">
        <dgm:presLayoutVars>
          <dgm:hierBranch val="init"/>
        </dgm:presLayoutVars>
      </dgm:prSet>
      <dgm:spPr/>
      <dgm:t>
        <a:bodyPr/>
        <a:lstStyle/>
        <a:p>
          <a:endParaRPr lang="tr-TR"/>
        </a:p>
      </dgm:t>
    </dgm:pt>
    <dgm:pt modelId="{C068C936-3E2F-47B8-B0DB-BEB2D0DF32BA}" type="pres">
      <dgm:prSet presAssocID="{796748BA-D559-4F81-88B9-BFD12054DEEC}" presName="rootComposite1" presStyleCnt="0"/>
      <dgm:spPr/>
      <dgm:t>
        <a:bodyPr/>
        <a:lstStyle/>
        <a:p>
          <a:endParaRPr lang="tr-TR"/>
        </a:p>
      </dgm:t>
    </dgm:pt>
    <dgm:pt modelId="{D6346948-C67A-4703-B38F-D30147D333B7}" type="pres">
      <dgm:prSet presAssocID="{796748BA-D559-4F81-88B9-BFD12054DEEC}" presName="rootText1" presStyleLbl="node0" presStyleIdx="0" presStyleCnt="1" custScaleX="470419" custScaleY="111041">
        <dgm:presLayoutVars>
          <dgm:chPref val="3"/>
        </dgm:presLayoutVars>
      </dgm:prSet>
      <dgm:spPr/>
      <dgm:t>
        <a:bodyPr/>
        <a:lstStyle/>
        <a:p>
          <a:endParaRPr lang="tr-TR"/>
        </a:p>
      </dgm:t>
    </dgm:pt>
    <dgm:pt modelId="{9E67B92A-55EA-406C-9F03-CDECABC7C1AD}" type="pres">
      <dgm:prSet presAssocID="{796748BA-D559-4F81-88B9-BFD12054DEEC}" presName="rootConnector1" presStyleLbl="node1" presStyleIdx="0" presStyleCnt="0"/>
      <dgm:spPr/>
      <dgm:t>
        <a:bodyPr/>
        <a:lstStyle/>
        <a:p>
          <a:endParaRPr lang="tr-TR"/>
        </a:p>
      </dgm:t>
    </dgm:pt>
    <dgm:pt modelId="{8BA2802B-ACCE-43A8-A4AA-4AB70BF5F16A}" type="pres">
      <dgm:prSet presAssocID="{796748BA-D559-4F81-88B9-BFD12054DEEC}" presName="hierChild2" presStyleCnt="0"/>
      <dgm:spPr/>
      <dgm:t>
        <a:bodyPr/>
        <a:lstStyle/>
        <a:p>
          <a:endParaRPr lang="tr-TR"/>
        </a:p>
      </dgm:t>
    </dgm:pt>
    <dgm:pt modelId="{6221ADF2-9C13-4334-BD91-A2F80BF67608}" type="pres">
      <dgm:prSet presAssocID="{4CA05846-D758-425F-A5E7-699A226F31FB}" presName="Name37" presStyleLbl="parChTrans1D2" presStyleIdx="0" presStyleCnt="4"/>
      <dgm:spPr/>
      <dgm:t>
        <a:bodyPr/>
        <a:lstStyle/>
        <a:p>
          <a:endParaRPr lang="tr-TR"/>
        </a:p>
      </dgm:t>
    </dgm:pt>
    <dgm:pt modelId="{BED6233D-9A7C-4681-BF82-974321D945B6}" type="pres">
      <dgm:prSet presAssocID="{8C5C8E4A-D4C5-4D65-B5AC-8D5341B824E3}" presName="hierRoot2" presStyleCnt="0">
        <dgm:presLayoutVars>
          <dgm:hierBranch val="init"/>
        </dgm:presLayoutVars>
      </dgm:prSet>
      <dgm:spPr/>
      <dgm:t>
        <a:bodyPr/>
        <a:lstStyle/>
        <a:p>
          <a:endParaRPr lang="tr-TR"/>
        </a:p>
      </dgm:t>
    </dgm:pt>
    <dgm:pt modelId="{1F7065AC-E384-4B32-BCE0-BAABB9F02AB0}" type="pres">
      <dgm:prSet presAssocID="{8C5C8E4A-D4C5-4D65-B5AC-8D5341B824E3}" presName="rootComposite" presStyleCnt="0"/>
      <dgm:spPr/>
      <dgm:t>
        <a:bodyPr/>
        <a:lstStyle/>
        <a:p>
          <a:endParaRPr lang="tr-TR"/>
        </a:p>
      </dgm:t>
    </dgm:pt>
    <dgm:pt modelId="{79FBA22F-1431-4F99-A82B-28362BF11D84}" type="pres">
      <dgm:prSet presAssocID="{8C5C8E4A-D4C5-4D65-B5AC-8D5341B824E3}" presName="rootText" presStyleLbl="node2" presStyleIdx="0" presStyleCnt="4" custScaleX="145136">
        <dgm:presLayoutVars>
          <dgm:chPref val="3"/>
        </dgm:presLayoutVars>
      </dgm:prSet>
      <dgm:spPr/>
      <dgm:t>
        <a:bodyPr/>
        <a:lstStyle/>
        <a:p>
          <a:endParaRPr lang="tr-TR"/>
        </a:p>
      </dgm:t>
    </dgm:pt>
    <dgm:pt modelId="{333BA968-7D70-4132-AD59-74A657B33916}" type="pres">
      <dgm:prSet presAssocID="{8C5C8E4A-D4C5-4D65-B5AC-8D5341B824E3}" presName="rootConnector" presStyleLbl="node2" presStyleIdx="0" presStyleCnt="4"/>
      <dgm:spPr/>
      <dgm:t>
        <a:bodyPr/>
        <a:lstStyle/>
        <a:p>
          <a:endParaRPr lang="tr-TR"/>
        </a:p>
      </dgm:t>
    </dgm:pt>
    <dgm:pt modelId="{DA8E1D59-7872-4E5B-B9A9-80591EBF37BF}" type="pres">
      <dgm:prSet presAssocID="{8C5C8E4A-D4C5-4D65-B5AC-8D5341B824E3}" presName="hierChild4" presStyleCnt="0"/>
      <dgm:spPr/>
      <dgm:t>
        <a:bodyPr/>
        <a:lstStyle/>
        <a:p>
          <a:endParaRPr lang="tr-TR"/>
        </a:p>
      </dgm:t>
    </dgm:pt>
    <dgm:pt modelId="{B563A7C9-28FF-4037-92E5-EC255F3E9A82}" type="pres">
      <dgm:prSet presAssocID="{C1D3BC39-34DB-429F-A0CB-69D78EF58711}" presName="Name37" presStyleLbl="parChTrans1D3" presStyleIdx="0" presStyleCnt="12"/>
      <dgm:spPr/>
      <dgm:t>
        <a:bodyPr/>
        <a:lstStyle/>
        <a:p>
          <a:endParaRPr lang="tr-TR"/>
        </a:p>
      </dgm:t>
    </dgm:pt>
    <dgm:pt modelId="{0D383EC0-DA05-4705-B2E6-9E4B84A244F3}" type="pres">
      <dgm:prSet presAssocID="{9AC63F1C-0231-4C98-90AF-2C8907872DDD}" presName="hierRoot2" presStyleCnt="0">
        <dgm:presLayoutVars>
          <dgm:hierBranch val="init"/>
        </dgm:presLayoutVars>
      </dgm:prSet>
      <dgm:spPr/>
      <dgm:t>
        <a:bodyPr/>
        <a:lstStyle/>
        <a:p>
          <a:endParaRPr lang="tr-TR"/>
        </a:p>
      </dgm:t>
    </dgm:pt>
    <dgm:pt modelId="{A8047FA2-3302-427C-BCCF-511FE155BC4B}" type="pres">
      <dgm:prSet presAssocID="{9AC63F1C-0231-4C98-90AF-2C8907872DDD}" presName="rootComposite" presStyleCnt="0"/>
      <dgm:spPr/>
      <dgm:t>
        <a:bodyPr/>
        <a:lstStyle/>
        <a:p>
          <a:endParaRPr lang="tr-TR"/>
        </a:p>
      </dgm:t>
    </dgm:pt>
    <dgm:pt modelId="{63E400C8-4B3B-430C-9424-9D972BBEB8E9}" type="pres">
      <dgm:prSet presAssocID="{9AC63F1C-0231-4C98-90AF-2C8907872DDD}" presName="rootText" presStyleLbl="node3" presStyleIdx="0" presStyleCnt="12" custScaleX="99945" custScaleY="196544">
        <dgm:presLayoutVars>
          <dgm:chPref val="3"/>
        </dgm:presLayoutVars>
      </dgm:prSet>
      <dgm:spPr/>
      <dgm:t>
        <a:bodyPr/>
        <a:lstStyle/>
        <a:p>
          <a:endParaRPr lang="tr-TR"/>
        </a:p>
      </dgm:t>
    </dgm:pt>
    <dgm:pt modelId="{C9CA2E02-D273-4177-A4D7-BAE650E7963E}" type="pres">
      <dgm:prSet presAssocID="{9AC63F1C-0231-4C98-90AF-2C8907872DDD}" presName="rootConnector" presStyleLbl="node3" presStyleIdx="0" presStyleCnt="12"/>
      <dgm:spPr/>
      <dgm:t>
        <a:bodyPr/>
        <a:lstStyle/>
        <a:p>
          <a:endParaRPr lang="tr-TR"/>
        </a:p>
      </dgm:t>
    </dgm:pt>
    <dgm:pt modelId="{1E835C2D-01A2-4806-BBFE-1B44F11F8799}" type="pres">
      <dgm:prSet presAssocID="{9AC63F1C-0231-4C98-90AF-2C8907872DDD}" presName="hierChild4" presStyleCnt="0"/>
      <dgm:spPr/>
      <dgm:t>
        <a:bodyPr/>
        <a:lstStyle/>
        <a:p>
          <a:endParaRPr lang="tr-TR"/>
        </a:p>
      </dgm:t>
    </dgm:pt>
    <dgm:pt modelId="{01CD60A5-E272-45FF-83B7-26E0E1E06D22}" type="pres">
      <dgm:prSet presAssocID="{9AC63F1C-0231-4C98-90AF-2C8907872DDD}" presName="hierChild5" presStyleCnt="0"/>
      <dgm:spPr/>
      <dgm:t>
        <a:bodyPr/>
        <a:lstStyle/>
        <a:p>
          <a:endParaRPr lang="tr-TR"/>
        </a:p>
      </dgm:t>
    </dgm:pt>
    <dgm:pt modelId="{132DECDC-1441-460E-8D75-56BE8FF646F3}" type="pres">
      <dgm:prSet presAssocID="{7FB6BFFA-3C65-4D45-890A-85988D42380D}" presName="Name37" presStyleLbl="parChTrans1D3" presStyleIdx="1" presStyleCnt="12"/>
      <dgm:spPr/>
      <dgm:t>
        <a:bodyPr/>
        <a:lstStyle/>
        <a:p>
          <a:endParaRPr lang="tr-TR"/>
        </a:p>
      </dgm:t>
    </dgm:pt>
    <dgm:pt modelId="{3C2425C0-AB0C-457A-8BCE-F101A29EB208}" type="pres">
      <dgm:prSet presAssocID="{FE6CB1DF-9FFC-4820-B2D0-5B5E397BADBB}" presName="hierRoot2" presStyleCnt="0">
        <dgm:presLayoutVars>
          <dgm:hierBranch val="init"/>
        </dgm:presLayoutVars>
      </dgm:prSet>
      <dgm:spPr/>
      <dgm:t>
        <a:bodyPr/>
        <a:lstStyle/>
        <a:p>
          <a:endParaRPr lang="tr-TR"/>
        </a:p>
      </dgm:t>
    </dgm:pt>
    <dgm:pt modelId="{B1AE3AF7-9FF5-4449-A898-D720549DF458}" type="pres">
      <dgm:prSet presAssocID="{FE6CB1DF-9FFC-4820-B2D0-5B5E397BADBB}" presName="rootComposite" presStyleCnt="0"/>
      <dgm:spPr/>
      <dgm:t>
        <a:bodyPr/>
        <a:lstStyle/>
        <a:p>
          <a:endParaRPr lang="tr-TR"/>
        </a:p>
      </dgm:t>
    </dgm:pt>
    <dgm:pt modelId="{2FAD4AE5-D25B-4205-A018-CF8F76DA75D0}" type="pres">
      <dgm:prSet presAssocID="{FE6CB1DF-9FFC-4820-B2D0-5B5E397BADBB}" presName="rootText" presStyleLbl="node3" presStyleIdx="1" presStyleCnt="12" custScaleX="99911" custScaleY="199898">
        <dgm:presLayoutVars>
          <dgm:chPref val="3"/>
        </dgm:presLayoutVars>
      </dgm:prSet>
      <dgm:spPr/>
      <dgm:t>
        <a:bodyPr/>
        <a:lstStyle/>
        <a:p>
          <a:endParaRPr lang="tr-TR"/>
        </a:p>
      </dgm:t>
    </dgm:pt>
    <dgm:pt modelId="{D8821493-3677-4A89-808B-82B54BBE8EBF}" type="pres">
      <dgm:prSet presAssocID="{FE6CB1DF-9FFC-4820-B2D0-5B5E397BADBB}" presName="rootConnector" presStyleLbl="node3" presStyleIdx="1" presStyleCnt="12"/>
      <dgm:spPr/>
      <dgm:t>
        <a:bodyPr/>
        <a:lstStyle/>
        <a:p>
          <a:endParaRPr lang="tr-TR"/>
        </a:p>
      </dgm:t>
    </dgm:pt>
    <dgm:pt modelId="{B41344D0-8227-4A62-B1AA-AA697E13499A}" type="pres">
      <dgm:prSet presAssocID="{FE6CB1DF-9FFC-4820-B2D0-5B5E397BADBB}" presName="hierChild4" presStyleCnt="0"/>
      <dgm:spPr/>
      <dgm:t>
        <a:bodyPr/>
        <a:lstStyle/>
        <a:p>
          <a:endParaRPr lang="tr-TR"/>
        </a:p>
      </dgm:t>
    </dgm:pt>
    <dgm:pt modelId="{378A7462-6544-4CE3-BDBD-5EB88684F3E0}" type="pres">
      <dgm:prSet presAssocID="{F1CFD60B-8539-408E-880D-7D8647A15C4C}" presName="Name37" presStyleLbl="parChTrans1D4" presStyleIdx="0" presStyleCnt="7"/>
      <dgm:spPr/>
      <dgm:t>
        <a:bodyPr/>
        <a:lstStyle/>
        <a:p>
          <a:endParaRPr lang="tr-TR"/>
        </a:p>
      </dgm:t>
    </dgm:pt>
    <dgm:pt modelId="{D87BD46C-75A3-4A8C-90FC-D3E84458EF06}" type="pres">
      <dgm:prSet presAssocID="{7CD27F57-1F1D-4262-92AD-C3717FF8DD2C}" presName="hierRoot2" presStyleCnt="0">
        <dgm:presLayoutVars>
          <dgm:hierBranch val="init"/>
        </dgm:presLayoutVars>
      </dgm:prSet>
      <dgm:spPr/>
      <dgm:t>
        <a:bodyPr/>
        <a:lstStyle/>
        <a:p>
          <a:endParaRPr lang="tr-TR"/>
        </a:p>
      </dgm:t>
    </dgm:pt>
    <dgm:pt modelId="{02F8FC9F-3606-4798-A18F-7797894F35A4}" type="pres">
      <dgm:prSet presAssocID="{7CD27F57-1F1D-4262-92AD-C3717FF8DD2C}" presName="rootComposite" presStyleCnt="0"/>
      <dgm:spPr/>
      <dgm:t>
        <a:bodyPr/>
        <a:lstStyle/>
        <a:p>
          <a:endParaRPr lang="tr-TR"/>
        </a:p>
      </dgm:t>
    </dgm:pt>
    <dgm:pt modelId="{8DD7CAD5-550B-41B8-9D4B-21669490CD84}" type="pres">
      <dgm:prSet presAssocID="{7CD27F57-1F1D-4262-92AD-C3717FF8DD2C}" presName="rootText" presStyleLbl="node4" presStyleIdx="0" presStyleCnt="7" custScaleX="111053">
        <dgm:presLayoutVars>
          <dgm:chPref val="3"/>
        </dgm:presLayoutVars>
      </dgm:prSet>
      <dgm:spPr/>
      <dgm:t>
        <a:bodyPr/>
        <a:lstStyle/>
        <a:p>
          <a:endParaRPr lang="tr-TR"/>
        </a:p>
      </dgm:t>
    </dgm:pt>
    <dgm:pt modelId="{801E054B-E5E0-42A5-B478-30FAC60EBC18}" type="pres">
      <dgm:prSet presAssocID="{7CD27F57-1F1D-4262-92AD-C3717FF8DD2C}" presName="rootConnector" presStyleLbl="node4" presStyleIdx="0" presStyleCnt="7"/>
      <dgm:spPr/>
      <dgm:t>
        <a:bodyPr/>
        <a:lstStyle/>
        <a:p>
          <a:endParaRPr lang="tr-TR"/>
        </a:p>
      </dgm:t>
    </dgm:pt>
    <dgm:pt modelId="{7D8273B3-FFD8-4F23-8D5E-179A3997259E}" type="pres">
      <dgm:prSet presAssocID="{7CD27F57-1F1D-4262-92AD-C3717FF8DD2C}" presName="hierChild4" presStyleCnt="0"/>
      <dgm:spPr/>
      <dgm:t>
        <a:bodyPr/>
        <a:lstStyle/>
        <a:p>
          <a:endParaRPr lang="tr-TR"/>
        </a:p>
      </dgm:t>
    </dgm:pt>
    <dgm:pt modelId="{373DA8F1-BC0D-464D-B3F5-B47B78D6E1BE}" type="pres">
      <dgm:prSet presAssocID="{7CD27F57-1F1D-4262-92AD-C3717FF8DD2C}" presName="hierChild5" presStyleCnt="0"/>
      <dgm:spPr/>
      <dgm:t>
        <a:bodyPr/>
        <a:lstStyle/>
        <a:p>
          <a:endParaRPr lang="tr-TR"/>
        </a:p>
      </dgm:t>
    </dgm:pt>
    <dgm:pt modelId="{B91CC4A1-0E23-4C96-BB3C-F578E931C623}" type="pres">
      <dgm:prSet presAssocID="{FE6CB1DF-9FFC-4820-B2D0-5B5E397BADBB}" presName="hierChild5" presStyleCnt="0"/>
      <dgm:spPr/>
      <dgm:t>
        <a:bodyPr/>
        <a:lstStyle/>
        <a:p>
          <a:endParaRPr lang="tr-TR"/>
        </a:p>
      </dgm:t>
    </dgm:pt>
    <dgm:pt modelId="{E00FA8F9-536D-4618-916C-BB07D444E03B}" type="pres">
      <dgm:prSet presAssocID="{2E8A0456-502F-445C-B5FC-C760DD37530B}" presName="Name37" presStyleLbl="parChTrans1D3" presStyleIdx="2" presStyleCnt="12"/>
      <dgm:spPr/>
      <dgm:t>
        <a:bodyPr/>
        <a:lstStyle/>
        <a:p>
          <a:endParaRPr lang="tr-TR"/>
        </a:p>
      </dgm:t>
    </dgm:pt>
    <dgm:pt modelId="{E19DEF44-6F6E-4969-A6B7-56B8BDCD731C}" type="pres">
      <dgm:prSet presAssocID="{60B71208-2ED5-46FD-80FD-985FF5B45752}" presName="hierRoot2" presStyleCnt="0">
        <dgm:presLayoutVars>
          <dgm:hierBranch val="init"/>
        </dgm:presLayoutVars>
      </dgm:prSet>
      <dgm:spPr/>
      <dgm:t>
        <a:bodyPr/>
        <a:lstStyle/>
        <a:p>
          <a:endParaRPr lang="tr-TR"/>
        </a:p>
      </dgm:t>
    </dgm:pt>
    <dgm:pt modelId="{6C7AED3D-E7B1-4690-995F-7ECBA8396907}" type="pres">
      <dgm:prSet presAssocID="{60B71208-2ED5-46FD-80FD-985FF5B45752}" presName="rootComposite" presStyleCnt="0"/>
      <dgm:spPr/>
      <dgm:t>
        <a:bodyPr/>
        <a:lstStyle/>
        <a:p>
          <a:endParaRPr lang="tr-TR"/>
        </a:p>
      </dgm:t>
    </dgm:pt>
    <dgm:pt modelId="{93234553-ED2C-4120-AE39-0EAA3BA78FB9}" type="pres">
      <dgm:prSet presAssocID="{60B71208-2ED5-46FD-80FD-985FF5B45752}" presName="rootText" presStyleLbl="node3" presStyleIdx="2" presStyleCnt="12" custScaleX="94374" custScaleY="196726">
        <dgm:presLayoutVars>
          <dgm:chPref val="3"/>
        </dgm:presLayoutVars>
      </dgm:prSet>
      <dgm:spPr/>
      <dgm:t>
        <a:bodyPr/>
        <a:lstStyle/>
        <a:p>
          <a:endParaRPr lang="tr-TR"/>
        </a:p>
      </dgm:t>
    </dgm:pt>
    <dgm:pt modelId="{9992D8E3-5EE7-4179-94D2-6A7029008548}" type="pres">
      <dgm:prSet presAssocID="{60B71208-2ED5-46FD-80FD-985FF5B45752}" presName="rootConnector" presStyleLbl="node3" presStyleIdx="2" presStyleCnt="12"/>
      <dgm:spPr/>
      <dgm:t>
        <a:bodyPr/>
        <a:lstStyle/>
        <a:p>
          <a:endParaRPr lang="tr-TR"/>
        </a:p>
      </dgm:t>
    </dgm:pt>
    <dgm:pt modelId="{62119BB0-D159-4572-8B86-FD3455ECFE1B}" type="pres">
      <dgm:prSet presAssocID="{60B71208-2ED5-46FD-80FD-985FF5B45752}" presName="hierChild4" presStyleCnt="0"/>
      <dgm:spPr/>
      <dgm:t>
        <a:bodyPr/>
        <a:lstStyle/>
        <a:p>
          <a:endParaRPr lang="tr-TR"/>
        </a:p>
      </dgm:t>
    </dgm:pt>
    <dgm:pt modelId="{33256768-8C35-4163-9094-00800FD288A0}" type="pres">
      <dgm:prSet presAssocID="{60B71208-2ED5-46FD-80FD-985FF5B45752}" presName="hierChild5" presStyleCnt="0"/>
      <dgm:spPr/>
      <dgm:t>
        <a:bodyPr/>
        <a:lstStyle/>
        <a:p>
          <a:endParaRPr lang="tr-TR"/>
        </a:p>
      </dgm:t>
    </dgm:pt>
    <dgm:pt modelId="{971961E2-4A7E-45C4-B677-7FEDCF109E7A}" type="pres">
      <dgm:prSet presAssocID="{8C5C8E4A-D4C5-4D65-B5AC-8D5341B824E3}" presName="hierChild5" presStyleCnt="0"/>
      <dgm:spPr/>
      <dgm:t>
        <a:bodyPr/>
        <a:lstStyle/>
        <a:p>
          <a:endParaRPr lang="tr-TR"/>
        </a:p>
      </dgm:t>
    </dgm:pt>
    <dgm:pt modelId="{26883EBD-0ABC-429C-98E1-66D7EF5826D7}" type="pres">
      <dgm:prSet presAssocID="{BB3FCDD6-62F5-4950-B9C3-E5F24D6379DD}" presName="Name37" presStyleLbl="parChTrans1D2" presStyleIdx="1" presStyleCnt="4"/>
      <dgm:spPr/>
      <dgm:t>
        <a:bodyPr/>
        <a:lstStyle/>
        <a:p>
          <a:endParaRPr lang="tr-TR"/>
        </a:p>
      </dgm:t>
    </dgm:pt>
    <dgm:pt modelId="{DCEB9D23-F566-480A-927E-CB2CF325AB25}" type="pres">
      <dgm:prSet presAssocID="{D1854CC2-8E57-4110-B8A5-7C72CF6CD82F}" presName="hierRoot2" presStyleCnt="0">
        <dgm:presLayoutVars>
          <dgm:hierBranch val="init"/>
        </dgm:presLayoutVars>
      </dgm:prSet>
      <dgm:spPr/>
      <dgm:t>
        <a:bodyPr/>
        <a:lstStyle/>
        <a:p>
          <a:endParaRPr lang="tr-TR"/>
        </a:p>
      </dgm:t>
    </dgm:pt>
    <dgm:pt modelId="{F5E11BD3-9057-4B6E-B560-33CA0E2BD99F}" type="pres">
      <dgm:prSet presAssocID="{D1854CC2-8E57-4110-B8A5-7C72CF6CD82F}" presName="rootComposite" presStyleCnt="0"/>
      <dgm:spPr/>
      <dgm:t>
        <a:bodyPr/>
        <a:lstStyle/>
        <a:p>
          <a:endParaRPr lang="tr-TR"/>
        </a:p>
      </dgm:t>
    </dgm:pt>
    <dgm:pt modelId="{2F12A69C-F371-45EF-990C-32EB1FCA692C}" type="pres">
      <dgm:prSet presAssocID="{D1854CC2-8E57-4110-B8A5-7C72CF6CD82F}" presName="rootText" presStyleLbl="node2" presStyleIdx="1" presStyleCnt="4" custScaleX="148029">
        <dgm:presLayoutVars>
          <dgm:chPref val="3"/>
        </dgm:presLayoutVars>
      </dgm:prSet>
      <dgm:spPr/>
      <dgm:t>
        <a:bodyPr/>
        <a:lstStyle/>
        <a:p>
          <a:endParaRPr lang="tr-TR"/>
        </a:p>
      </dgm:t>
    </dgm:pt>
    <dgm:pt modelId="{A2B9DA27-E7D2-48AC-8FB8-97D571AF46C6}" type="pres">
      <dgm:prSet presAssocID="{D1854CC2-8E57-4110-B8A5-7C72CF6CD82F}" presName="rootConnector" presStyleLbl="node2" presStyleIdx="1" presStyleCnt="4"/>
      <dgm:spPr/>
      <dgm:t>
        <a:bodyPr/>
        <a:lstStyle/>
        <a:p>
          <a:endParaRPr lang="tr-TR"/>
        </a:p>
      </dgm:t>
    </dgm:pt>
    <dgm:pt modelId="{0E78F6D6-AF17-4192-B0DD-06E74B57CB70}" type="pres">
      <dgm:prSet presAssocID="{D1854CC2-8E57-4110-B8A5-7C72CF6CD82F}" presName="hierChild4" presStyleCnt="0"/>
      <dgm:spPr/>
      <dgm:t>
        <a:bodyPr/>
        <a:lstStyle/>
        <a:p>
          <a:endParaRPr lang="tr-TR"/>
        </a:p>
      </dgm:t>
    </dgm:pt>
    <dgm:pt modelId="{C8A8E184-F2E6-4E0A-9157-EB71E5939568}" type="pres">
      <dgm:prSet presAssocID="{3AD6BD41-A621-4023-A6ED-88BE40E4E2CA}" presName="Name37" presStyleLbl="parChTrans1D3" presStyleIdx="3" presStyleCnt="12"/>
      <dgm:spPr/>
      <dgm:t>
        <a:bodyPr/>
        <a:lstStyle/>
        <a:p>
          <a:endParaRPr lang="tr-TR"/>
        </a:p>
      </dgm:t>
    </dgm:pt>
    <dgm:pt modelId="{34B53312-BF97-4C6D-9D89-5C43033D0DC5}" type="pres">
      <dgm:prSet presAssocID="{0D658B92-8E53-4F10-9FD1-AB88C653E07C}" presName="hierRoot2" presStyleCnt="0">
        <dgm:presLayoutVars>
          <dgm:hierBranch val="init"/>
        </dgm:presLayoutVars>
      </dgm:prSet>
      <dgm:spPr/>
      <dgm:t>
        <a:bodyPr/>
        <a:lstStyle/>
        <a:p>
          <a:endParaRPr lang="tr-TR"/>
        </a:p>
      </dgm:t>
    </dgm:pt>
    <dgm:pt modelId="{446F04B8-3702-44F7-A8F1-3F991B9837E2}" type="pres">
      <dgm:prSet presAssocID="{0D658B92-8E53-4F10-9FD1-AB88C653E07C}" presName="rootComposite" presStyleCnt="0"/>
      <dgm:spPr/>
      <dgm:t>
        <a:bodyPr/>
        <a:lstStyle/>
        <a:p>
          <a:endParaRPr lang="tr-TR"/>
        </a:p>
      </dgm:t>
    </dgm:pt>
    <dgm:pt modelId="{C634F295-C5BB-4D6F-852A-8B143975B8A9}" type="pres">
      <dgm:prSet presAssocID="{0D658B92-8E53-4F10-9FD1-AB88C653E07C}" presName="rootText" presStyleLbl="node3" presStyleIdx="3" presStyleCnt="12" custScaleX="112253" custScaleY="159904">
        <dgm:presLayoutVars>
          <dgm:chPref val="3"/>
        </dgm:presLayoutVars>
      </dgm:prSet>
      <dgm:spPr/>
      <dgm:t>
        <a:bodyPr/>
        <a:lstStyle/>
        <a:p>
          <a:endParaRPr lang="tr-TR"/>
        </a:p>
      </dgm:t>
    </dgm:pt>
    <dgm:pt modelId="{FFBCE83C-C847-46F4-B43D-1CBCAEB71CE7}" type="pres">
      <dgm:prSet presAssocID="{0D658B92-8E53-4F10-9FD1-AB88C653E07C}" presName="rootConnector" presStyleLbl="node3" presStyleIdx="3" presStyleCnt="12"/>
      <dgm:spPr/>
      <dgm:t>
        <a:bodyPr/>
        <a:lstStyle/>
        <a:p>
          <a:endParaRPr lang="tr-TR"/>
        </a:p>
      </dgm:t>
    </dgm:pt>
    <dgm:pt modelId="{34CBA73B-79F8-49AD-9CBF-35ACDA12FDE6}" type="pres">
      <dgm:prSet presAssocID="{0D658B92-8E53-4F10-9FD1-AB88C653E07C}" presName="hierChild4" presStyleCnt="0"/>
      <dgm:spPr/>
      <dgm:t>
        <a:bodyPr/>
        <a:lstStyle/>
        <a:p>
          <a:endParaRPr lang="tr-TR"/>
        </a:p>
      </dgm:t>
    </dgm:pt>
    <dgm:pt modelId="{FFAF82AE-B2C9-461E-B6EF-DD6E80C56F8C}" type="pres">
      <dgm:prSet presAssocID="{0D658B92-8E53-4F10-9FD1-AB88C653E07C}" presName="hierChild5" presStyleCnt="0"/>
      <dgm:spPr/>
      <dgm:t>
        <a:bodyPr/>
        <a:lstStyle/>
        <a:p>
          <a:endParaRPr lang="tr-TR"/>
        </a:p>
      </dgm:t>
    </dgm:pt>
    <dgm:pt modelId="{0A6E4626-9349-45FB-AD37-63974C911DCF}" type="pres">
      <dgm:prSet presAssocID="{B729B891-405D-424B-AE80-F61071F11FAA}" presName="Name37" presStyleLbl="parChTrans1D3" presStyleIdx="4" presStyleCnt="12"/>
      <dgm:spPr/>
      <dgm:t>
        <a:bodyPr/>
        <a:lstStyle/>
        <a:p>
          <a:endParaRPr lang="tr-TR"/>
        </a:p>
      </dgm:t>
    </dgm:pt>
    <dgm:pt modelId="{17DA0C85-A980-4881-8769-B528E2D479D2}" type="pres">
      <dgm:prSet presAssocID="{E48E7CF6-5DA7-4FC1-89D2-3A7BAFF08FA8}" presName="hierRoot2" presStyleCnt="0">
        <dgm:presLayoutVars>
          <dgm:hierBranch val="init"/>
        </dgm:presLayoutVars>
      </dgm:prSet>
      <dgm:spPr/>
      <dgm:t>
        <a:bodyPr/>
        <a:lstStyle/>
        <a:p>
          <a:endParaRPr lang="tr-TR"/>
        </a:p>
      </dgm:t>
    </dgm:pt>
    <dgm:pt modelId="{56D1C7EA-F934-4B5F-977C-AD2D15CD5D7D}" type="pres">
      <dgm:prSet presAssocID="{E48E7CF6-5DA7-4FC1-89D2-3A7BAFF08FA8}" presName="rootComposite" presStyleCnt="0"/>
      <dgm:spPr/>
      <dgm:t>
        <a:bodyPr/>
        <a:lstStyle/>
        <a:p>
          <a:endParaRPr lang="tr-TR"/>
        </a:p>
      </dgm:t>
    </dgm:pt>
    <dgm:pt modelId="{D10DA0D4-5A35-46B3-9188-027C8D8E9E8E}" type="pres">
      <dgm:prSet presAssocID="{E48E7CF6-5DA7-4FC1-89D2-3A7BAFF08FA8}" presName="rootText" presStyleLbl="node3" presStyleIdx="4" presStyleCnt="12" custScaleY="159904">
        <dgm:presLayoutVars>
          <dgm:chPref val="3"/>
        </dgm:presLayoutVars>
      </dgm:prSet>
      <dgm:spPr/>
      <dgm:t>
        <a:bodyPr/>
        <a:lstStyle/>
        <a:p>
          <a:endParaRPr lang="tr-TR"/>
        </a:p>
      </dgm:t>
    </dgm:pt>
    <dgm:pt modelId="{FA708A7B-D7F6-4E9A-9534-701E735B75CC}" type="pres">
      <dgm:prSet presAssocID="{E48E7CF6-5DA7-4FC1-89D2-3A7BAFF08FA8}" presName="rootConnector" presStyleLbl="node3" presStyleIdx="4" presStyleCnt="12"/>
      <dgm:spPr/>
      <dgm:t>
        <a:bodyPr/>
        <a:lstStyle/>
        <a:p>
          <a:endParaRPr lang="tr-TR"/>
        </a:p>
      </dgm:t>
    </dgm:pt>
    <dgm:pt modelId="{84F0F98F-71FC-4B02-BB83-452D7BC529E6}" type="pres">
      <dgm:prSet presAssocID="{E48E7CF6-5DA7-4FC1-89D2-3A7BAFF08FA8}" presName="hierChild4" presStyleCnt="0"/>
      <dgm:spPr/>
      <dgm:t>
        <a:bodyPr/>
        <a:lstStyle/>
        <a:p>
          <a:endParaRPr lang="tr-TR"/>
        </a:p>
      </dgm:t>
    </dgm:pt>
    <dgm:pt modelId="{064F80B5-F042-4281-8293-B86F1D3A9EBB}" type="pres">
      <dgm:prSet presAssocID="{A84B9829-3BA9-4180-8C8A-33C70FCE83DF}" presName="Name37" presStyleLbl="parChTrans1D4" presStyleIdx="1" presStyleCnt="7"/>
      <dgm:spPr/>
      <dgm:t>
        <a:bodyPr/>
        <a:lstStyle/>
        <a:p>
          <a:endParaRPr lang="tr-TR"/>
        </a:p>
      </dgm:t>
    </dgm:pt>
    <dgm:pt modelId="{91D47087-3F43-46EB-891C-D5A5F37D5337}" type="pres">
      <dgm:prSet presAssocID="{80D03E89-CC73-4F27-A566-4F77462E7FF0}" presName="hierRoot2" presStyleCnt="0">
        <dgm:presLayoutVars>
          <dgm:hierBranch val="init"/>
        </dgm:presLayoutVars>
      </dgm:prSet>
      <dgm:spPr/>
      <dgm:t>
        <a:bodyPr/>
        <a:lstStyle/>
        <a:p>
          <a:endParaRPr lang="tr-TR"/>
        </a:p>
      </dgm:t>
    </dgm:pt>
    <dgm:pt modelId="{107688E8-8062-4160-93F0-8F3642D57244}" type="pres">
      <dgm:prSet presAssocID="{80D03E89-CC73-4F27-A566-4F77462E7FF0}" presName="rootComposite" presStyleCnt="0"/>
      <dgm:spPr/>
      <dgm:t>
        <a:bodyPr/>
        <a:lstStyle/>
        <a:p>
          <a:endParaRPr lang="tr-TR"/>
        </a:p>
      </dgm:t>
    </dgm:pt>
    <dgm:pt modelId="{43C0787B-C96E-4C42-ACC2-2772044CA6EA}" type="pres">
      <dgm:prSet presAssocID="{80D03E89-CC73-4F27-A566-4F77462E7FF0}" presName="rootText" presStyleLbl="node4" presStyleIdx="1" presStyleCnt="7">
        <dgm:presLayoutVars>
          <dgm:chPref val="3"/>
        </dgm:presLayoutVars>
      </dgm:prSet>
      <dgm:spPr/>
      <dgm:t>
        <a:bodyPr/>
        <a:lstStyle/>
        <a:p>
          <a:endParaRPr lang="tr-TR"/>
        </a:p>
      </dgm:t>
    </dgm:pt>
    <dgm:pt modelId="{10018A77-DA1F-41B1-88B7-F152D3397341}" type="pres">
      <dgm:prSet presAssocID="{80D03E89-CC73-4F27-A566-4F77462E7FF0}" presName="rootConnector" presStyleLbl="node4" presStyleIdx="1" presStyleCnt="7"/>
      <dgm:spPr/>
      <dgm:t>
        <a:bodyPr/>
        <a:lstStyle/>
        <a:p>
          <a:endParaRPr lang="tr-TR"/>
        </a:p>
      </dgm:t>
    </dgm:pt>
    <dgm:pt modelId="{283F6F85-CB85-49DF-83AE-20FB3C275814}" type="pres">
      <dgm:prSet presAssocID="{80D03E89-CC73-4F27-A566-4F77462E7FF0}" presName="hierChild4" presStyleCnt="0"/>
      <dgm:spPr/>
      <dgm:t>
        <a:bodyPr/>
        <a:lstStyle/>
        <a:p>
          <a:endParaRPr lang="tr-TR"/>
        </a:p>
      </dgm:t>
    </dgm:pt>
    <dgm:pt modelId="{AA223C3C-1550-42F6-9124-2E2AA6B5C13F}" type="pres">
      <dgm:prSet presAssocID="{80D03E89-CC73-4F27-A566-4F77462E7FF0}" presName="hierChild5" presStyleCnt="0"/>
      <dgm:spPr/>
      <dgm:t>
        <a:bodyPr/>
        <a:lstStyle/>
        <a:p>
          <a:endParaRPr lang="tr-TR"/>
        </a:p>
      </dgm:t>
    </dgm:pt>
    <dgm:pt modelId="{7F06410B-29E7-4E8B-BC06-DC134C3E14C1}" type="pres">
      <dgm:prSet presAssocID="{9B186E6E-99F2-4484-9F00-A9FF319F6658}" presName="Name37" presStyleLbl="parChTrans1D4" presStyleIdx="2" presStyleCnt="7"/>
      <dgm:spPr/>
      <dgm:t>
        <a:bodyPr/>
        <a:lstStyle/>
        <a:p>
          <a:endParaRPr lang="tr-TR"/>
        </a:p>
      </dgm:t>
    </dgm:pt>
    <dgm:pt modelId="{A01DD3BB-8F1A-43F6-9E99-D703179345FA}" type="pres">
      <dgm:prSet presAssocID="{A096F64E-EB91-4BEE-895B-05362428A042}" presName="hierRoot2" presStyleCnt="0">
        <dgm:presLayoutVars>
          <dgm:hierBranch val="init"/>
        </dgm:presLayoutVars>
      </dgm:prSet>
      <dgm:spPr/>
      <dgm:t>
        <a:bodyPr/>
        <a:lstStyle/>
        <a:p>
          <a:endParaRPr lang="tr-TR"/>
        </a:p>
      </dgm:t>
    </dgm:pt>
    <dgm:pt modelId="{40C10B6E-A464-4C73-A7C9-0240781FFECD}" type="pres">
      <dgm:prSet presAssocID="{A096F64E-EB91-4BEE-895B-05362428A042}" presName="rootComposite" presStyleCnt="0"/>
      <dgm:spPr/>
      <dgm:t>
        <a:bodyPr/>
        <a:lstStyle/>
        <a:p>
          <a:endParaRPr lang="tr-TR"/>
        </a:p>
      </dgm:t>
    </dgm:pt>
    <dgm:pt modelId="{5442E965-5E2C-415A-9444-5485B0CD6B81}" type="pres">
      <dgm:prSet presAssocID="{A096F64E-EB91-4BEE-895B-05362428A042}" presName="rootText" presStyleLbl="node4" presStyleIdx="2" presStyleCnt="7">
        <dgm:presLayoutVars>
          <dgm:chPref val="3"/>
        </dgm:presLayoutVars>
      </dgm:prSet>
      <dgm:spPr/>
      <dgm:t>
        <a:bodyPr/>
        <a:lstStyle/>
        <a:p>
          <a:endParaRPr lang="tr-TR"/>
        </a:p>
      </dgm:t>
    </dgm:pt>
    <dgm:pt modelId="{B1F32B10-1817-4004-BF07-E51832686E8D}" type="pres">
      <dgm:prSet presAssocID="{A096F64E-EB91-4BEE-895B-05362428A042}" presName="rootConnector" presStyleLbl="node4" presStyleIdx="2" presStyleCnt="7"/>
      <dgm:spPr/>
      <dgm:t>
        <a:bodyPr/>
        <a:lstStyle/>
        <a:p>
          <a:endParaRPr lang="tr-TR"/>
        </a:p>
      </dgm:t>
    </dgm:pt>
    <dgm:pt modelId="{0327C047-AACE-4891-96A0-5CC0D9EF484E}" type="pres">
      <dgm:prSet presAssocID="{A096F64E-EB91-4BEE-895B-05362428A042}" presName="hierChild4" presStyleCnt="0"/>
      <dgm:spPr/>
      <dgm:t>
        <a:bodyPr/>
        <a:lstStyle/>
        <a:p>
          <a:endParaRPr lang="tr-TR"/>
        </a:p>
      </dgm:t>
    </dgm:pt>
    <dgm:pt modelId="{BA558C0B-80F8-43F7-86EC-7FBF42C09C41}" type="pres">
      <dgm:prSet presAssocID="{A096F64E-EB91-4BEE-895B-05362428A042}" presName="hierChild5" presStyleCnt="0"/>
      <dgm:spPr/>
      <dgm:t>
        <a:bodyPr/>
        <a:lstStyle/>
        <a:p>
          <a:endParaRPr lang="tr-TR"/>
        </a:p>
      </dgm:t>
    </dgm:pt>
    <dgm:pt modelId="{458C1D40-6D62-44D1-90F7-227D9AF00511}" type="pres">
      <dgm:prSet presAssocID="{BCF7AF12-8E46-417B-8688-8C8CE15DDD48}" presName="Name37" presStyleLbl="parChTrans1D4" presStyleIdx="3" presStyleCnt="7"/>
      <dgm:spPr/>
      <dgm:t>
        <a:bodyPr/>
        <a:lstStyle/>
        <a:p>
          <a:endParaRPr lang="tr-TR"/>
        </a:p>
      </dgm:t>
    </dgm:pt>
    <dgm:pt modelId="{9AE6515F-93AB-415D-A591-68F3A5AF070E}" type="pres">
      <dgm:prSet presAssocID="{14070A42-93A4-40BA-84A0-052159DEE400}" presName="hierRoot2" presStyleCnt="0">
        <dgm:presLayoutVars>
          <dgm:hierBranch val="init"/>
        </dgm:presLayoutVars>
      </dgm:prSet>
      <dgm:spPr/>
      <dgm:t>
        <a:bodyPr/>
        <a:lstStyle/>
        <a:p>
          <a:endParaRPr lang="tr-TR"/>
        </a:p>
      </dgm:t>
    </dgm:pt>
    <dgm:pt modelId="{1A91B3C7-BF6D-47BD-BEB4-A03D95BD8FCB}" type="pres">
      <dgm:prSet presAssocID="{14070A42-93A4-40BA-84A0-052159DEE400}" presName="rootComposite" presStyleCnt="0"/>
      <dgm:spPr/>
      <dgm:t>
        <a:bodyPr/>
        <a:lstStyle/>
        <a:p>
          <a:endParaRPr lang="tr-TR"/>
        </a:p>
      </dgm:t>
    </dgm:pt>
    <dgm:pt modelId="{896090AD-E9BD-4BB6-AC59-164489274368}" type="pres">
      <dgm:prSet presAssocID="{14070A42-93A4-40BA-84A0-052159DEE400}" presName="rootText" presStyleLbl="node4" presStyleIdx="3" presStyleCnt="7">
        <dgm:presLayoutVars>
          <dgm:chPref val="3"/>
        </dgm:presLayoutVars>
      </dgm:prSet>
      <dgm:spPr/>
      <dgm:t>
        <a:bodyPr/>
        <a:lstStyle/>
        <a:p>
          <a:endParaRPr lang="tr-TR"/>
        </a:p>
      </dgm:t>
    </dgm:pt>
    <dgm:pt modelId="{75CF201A-5B28-44C4-B31C-FB83ACBFB05A}" type="pres">
      <dgm:prSet presAssocID="{14070A42-93A4-40BA-84A0-052159DEE400}" presName="rootConnector" presStyleLbl="node4" presStyleIdx="3" presStyleCnt="7"/>
      <dgm:spPr/>
      <dgm:t>
        <a:bodyPr/>
        <a:lstStyle/>
        <a:p>
          <a:endParaRPr lang="tr-TR"/>
        </a:p>
      </dgm:t>
    </dgm:pt>
    <dgm:pt modelId="{3CFF4BBC-79A2-48D6-8CAF-8D90E9414D2B}" type="pres">
      <dgm:prSet presAssocID="{14070A42-93A4-40BA-84A0-052159DEE400}" presName="hierChild4" presStyleCnt="0"/>
      <dgm:spPr/>
      <dgm:t>
        <a:bodyPr/>
        <a:lstStyle/>
        <a:p>
          <a:endParaRPr lang="tr-TR"/>
        </a:p>
      </dgm:t>
    </dgm:pt>
    <dgm:pt modelId="{8050CD0D-4E5C-4766-AE1A-03404B7A17F6}" type="pres">
      <dgm:prSet presAssocID="{14070A42-93A4-40BA-84A0-052159DEE400}" presName="hierChild5" presStyleCnt="0"/>
      <dgm:spPr/>
      <dgm:t>
        <a:bodyPr/>
        <a:lstStyle/>
        <a:p>
          <a:endParaRPr lang="tr-TR"/>
        </a:p>
      </dgm:t>
    </dgm:pt>
    <dgm:pt modelId="{704DD520-9C35-4A3D-AEF2-99EE1C1AC28A}" type="pres">
      <dgm:prSet presAssocID="{C6025CC3-C74B-4A9F-BA42-64C7BCADC3B7}" presName="Name37" presStyleLbl="parChTrans1D4" presStyleIdx="4" presStyleCnt="7"/>
      <dgm:spPr/>
      <dgm:t>
        <a:bodyPr/>
        <a:lstStyle/>
        <a:p>
          <a:endParaRPr lang="tr-TR"/>
        </a:p>
      </dgm:t>
    </dgm:pt>
    <dgm:pt modelId="{0863347A-AF23-4AD3-947F-D70554B39753}" type="pres">
      <dgm:prSet presAssocID="{B46B4636-B31A-4331-8BB6-59272E400D60}" presName="hierRoot2" presStyleCnt="0">
        <dgm:presLayoutVars>
          <dgm:hierBranch val="init"/>
        </dgm:presLayoutVars>
      </dgm:prSet>
      <dgm:spPr/>
      <dgm:t>
        <a:bodyPr/>
        <a:lstStyle/>
        <a:p>
          <a:endParaRPr lang="tr-TR"/>
        </a:p>
      </dgm:t>
    </dgm:pt>
    <dgm:pt modelId="{19DD88B8-5463-4AE2-9227-D5D14402153E}" type="pres">
      <dgm:prSet presAssocID="{B46B4636-B31A-4331-8BB6-59272E400D60}" presName="rootComposite" presStyleCnt="0"/>
      <dgm:spPr/>
      <dgm:t>
        <a:bodyPr/>
        <a:lstStyle/>
        <a:p>
          <a:endParaRPr lang="tr-TR"/>
        </a:p>
      </dgm:t>
    </dgm:pt>
    <dgm:pt modelId="{361D1E5F-65CC-4549-89EE-9DEDFE5B29EB}" type="pres">
      <dgm:prSet presAssocID="{B46B4636-B31A-4331-8BB6-59272E400D60}" presName="rootText" presStyleLbl="node4" presStyleIdx="4" presStyleCnt="7" custScaleY="151798">
        <dgm:presLayoutVars>
          <dgm:chPref val="3"/>
        </dgm:presLayoutVars>
      </dgm:prSet>
      <dgm:spPr/>
      <dgm:t>
        <a:bodyPr/>
        <a:lstStyle/>
        <a:p>
          <a:endParaRPr lang="tr-TR"/>
        </a:p>
      </dgm:t>
    </dgm:pt>
    <dgm:pt modelId="{470CAEB9-3266-428B-99A4-89334F959244}" type="pres">
      <dgm:prSet presAssocID="{B46B4636-B31A-4331-8BB6-59272E400D60}" presName="rootConnector" presStyleLbl="node4" presStyleIdx="4" presStyleCnt="7"/>
      <dgm:spPr/>
      <dgm:t>
        <a:bodyPr/>
        <a:lstStyle/>
        <a:p>
          <a:endParaRPr lang="tr-TR"/>
        </a:p>
      </dgm:t>
    </dgm:pt>
    <dgm:pt modelId="{A0A64829-7328-4A4F-B9D3-64E7556386BB}" type="pres">
      <dgm:prSet presAssocID="{B46B4636-B31A-4331-8BB6-59272E400D60}" presName="hierChild4" presStyleCnt="0"/>
      <dgm:spPr/>
      <dgm:t>
        <a:bodyPr/>
        <a:lstStyle/>
        <a:p>
          <a:endParaRPr lang="tr-TR"/>
        </a:p>
      </dgm:t>
    </dgm:pt>
    <dgm:pt modelId="{406D1698-D803-48C7-8C22-9E661215C118}" type="pres">
      <dgm:prSet presAssocID="{B46B4636-B31A-4331-8BB6-59272E400D60}" presName="hierChild5" presStyleCnt="0"/>
      <dgm:spPr/>
      <dgm:t>
        <a:bodyPr/>
        <a:lstStyle/>
        <a:p>
          <a:endParaRPr lang="tr-TR"/>
        </a:p>
      </dgm:t>
    </dgm:pt>
    <dgm:pt modelId="{A738B110-A2BE-49A5-B13B-163A5D5CB150}" type="pres">
      <dgm:prSet presAssocID="{E48E7CF6-5DA7-4FC1-89D2-3A7BAFF08FA8}" presName="hierChild5" presStyleCnt="0"/>
      <dgm:spPr/>
      <dgm:t>
        <a:bodyPr/>
        <a:lstStyle/>
        <a:p>
          <a:endParaRPr lang="tr-TR"/>
        </a:p>
      </dgm:t>
    </dgm:pt>
    <dgm:pt modelId="{7FED4C78-6BF8-409D-B912-921DFF91F729}" type="pres">
      <dgm:prSet presAssocID="{12A99798-46BD-4AE5-9B82-04A56723E2D6}" presName="Name37" presStyleLbl="parChTrans1D3" presStyleIdx="5" presStyleCnt="12"/>
      <dgm:spPr/>
      <dgm:t>
        <a:bodyPr/>
        <a:lstStyle/>
        <a:p>
          <a:endParaRPr lang="tr-TR"/>
        </a:p>
      </dgm:t>
    </dgm:pt>
    <dgm:pt modelId="{F6079127-46C9-4435-ABEF-A020B4C648E4}" type="pres">
      <dgm:prSet presAssocID="{D6F684D3-F57A-4D6D-9C09-BEEE85051D1E}" presName="hierRoot2" presStyleCnt="0">
        <dgm:presLayoutVars>
          <dgm:hierBranch val="init"/>
        </dgm:presLayoutVars>
      </dgm:prSet>
      <dgm:spPr/>
      <dgm:t>
        <a:bodyPr/>
        <a:lstStyle/>
        <a:p>
          <a:endParaRPr lang="tr-TR"/>
        </a:p>
      </dgm:t>
    </dgm:pt>
    <dgm:pt modelId="{415E055E-903E-4A94-A2C4-765AEC7BEAE3}" type="pres">
      <dgm:prSet presAssocID="{D6F684D3-F57A-4D6D-9C09-BEEE85051D1E}" presName="rootComposite" presStyleCnt="0"/>
      <dgm:spPr/>
      <dgm:t>
        <a:bodyPr/>
        <a:lstStyle/>
        <a:p>
          <a:endParaRPr lang="tr-TR"/>
        </a:p>
      </dgm:t>
    </dgm:pt>
    <dgm:pt modelId="{3E5FC55C-B8F0-4223-8DCF-E281DBAD5BE0}" type="pres">
      <dgm:prSet presAssocID="{D6F684D3-F57A-4D6D-9C09-BEEE85051D1E}" presName="rootText" presStyleLbl="node3" presStyleIdx="5" presStyleCnt="12" custScaleY="151213">
        <dgm:presLayoutVars>
          <dgm:chPref val="3"/>
        </dgm:presLayoutVars>
      </dgm:prSet>
      <dgm:spPr/>
      <dgm:t>
        <a:bodyPr/>
        <a:lstStyle/>
        <a:p>
          <a:endParaRPr lang="tr-TR"/>
        </a:p>
      </dgm:t>
    </dgm:pt>
    <dgm:pt modelId="{DF297EC6-AEC8-4B35-9185-3E0CABE54388}" type="pres">
      <dgm:prSet presAssocID="{D6F684D3-F57A-4D6D-9C09-BEEE85051D1E}" presName="rootConnector" presStyleLbl="node3" presStyleIdx="5" presStyleCnt="12"/>
      <dgm:spPr/>
      <dgm:t>
        <a:bodyPr/>
        <a:lstStyle/>
        <a:p>
          <a:endParaRPr lang="tr-TR"/>
        </a:p>
      </dgm:t>
    </dgm:pt>
    <dgm:pt modelId="{96E47505-B70A-4AC3-9E26-818F9880E1C0}" type="pres">
      <dgm:prSet presAssocID="{D6F684D3-F57A-4D6D-9C09-BEEE85051D1E}" presName="hierChild4" presStyleCnt="0"/>
      <dgm:spPr/>
      <dgm:t>
        <a:bodyPr/>
        <a:lstStyle/>
        <a:p>
          <a:endParaRPr lang="tr-TR"/>
        </a:p>
      </dgm:t>
    </dgm:pt>
    <dgm:pt modelId="{EB05D285-649A-497A-8917-AB2A76386073}" type="pres">
      <dgm:prSet presAssocID="{E1D87310-B35A-4183-9F7B-5A49AABEE49A}" presName="Name37" presStyleLbl="parChTrans1D4" presStyleIdx="5" presStyleCnt="7"/>
      <dgm:spPr/>
      <dgm:t>
        <a:bodyPr/>
        <a:lstStyle/>
        <a:p>
          <a:endParaRPr lang="tr-TR"/>
        </a:p>
      </dgm:t>
    </dgm:pt>
    <dgm:pt modelId="{2A694A0F-7E18-4051-8DCD-8093D36F9943}" type="pres">
      <dgm:prSet presAssocID="{68BE0525-1926-49F7-B1EA-EDA60DD9C5CC}" presName="hierRoot2" presStyleCnt="0">
        <dgm:presLayoutVars>
          <dgm:hierBranch val="init"/>
        </dgm:presLayoutVars>
      </dgm:prSet>
      <dgm:spPr/>
      <dgm:t>
        <a:bodyPr/>
        <a:lstStyle/>
        <a:p>
          <a:endParaRPr lang="tr-TR"/>
        </a:p>
      </dgm:t>
    </dgm:pt>
    <dgm:pt modelId="{43F9DB57-65A6-4E96-B93B-9255234B8B61}" type="pres">
      <dgm:prSet presAssocID="{68BE0525-1926-49F7-B1EA-EDA60DD9C5CC}" presName="rootComposite" presStyleCnt="0"/>
      <dgm:spPr/>
      <dgm:t>
        <a:bodyPr/>
        <a:lstStyle/>
        <a:p>
          <a:endParaRPr lang="tr-TR"/>
        </a:p>
      </dgm:t>
    </dgm:pt>
    <dgm:pt modelId="{04ADB987-0F6A-4CC9-B7AA-31F452B107FC}" type="pres">
      <dgm:prSet presAssocID="{68BE0525-1926-49F7-B1EA-EDA60DD9C5CC}" presName="rootText" presStyleLbl="node4" presStyleIdx="5" presStyleCnt="7" custScaleX="106897" custScaleY="137377">
        <dgm:presLayoutVars>
          <dgm:chPref val="3"/>
        </dgm:presLayoutVars>
      </dgm:prSet>
      <dgm:spPr/>
      <dgm:t>
        <a:bodyPr/>
        <a:lstStyle/>
        <a:p>
          <a:endParaRPr lang="tr-TR"/>
        </a:p>
      </dgm:t>
    </dgm:pt>
    <dgm:pt modelId="{D68692C7-0029-4934-91E0-CC5D54711C4B}" type="pres">
      <dgm:prSet presAssocID="{68BE0525-1926-49F7-B1EA-EDA60DD9C5CC}" presName="rootConnector" presStyleLbl="node4" presStyleIdx="5" presStyleCnt="7"/>
      <dgm:spPr/>
      <dgm:t>
        <a:bodyPr/>
        <a:lstStyle/>
        <a:p>
          <a:endParaRPr lang="tr-TR"/>
        </a:p>
      </dgm:t>
    </dgm:pt>
    <dgm:pt modelId="{7DCA655D-CC94-45F4-97E3-F55FC561A055}" type="pres">
      <dgm:prSet presAssocID="{68BE0525-1926-49F7-B1EA-EDA60DD9C5CC}" presName="hierChild4" presStyleCnt="0"/>
      <dgm:spPr/>
      <dgm:t>
        <a:bodyPr/>
        <a:lstStyle/>
        <a:p>
          <a:endParaRPr lang="tr-TR"/>
        </a:p>
      </dgm:t>
    </dgm:pt>
    <dgm:pt modelId="{1E47E6CB-1056-4924-8DC2-62B09E70587D}" type="pres">
      <dgm:prSet presAssocID="{68BE0525-1926-49F7-B1EA-EDA60DD9C5CC}" presName="hierChild5" presStyleCnt="0"/>
      <dgm:spPr/>
      <dgm:t>
        <a:bodyPr/>
        <a:lstStyle/>
        <a:p>
          <a:endParaRPr lang="tr-TR"/>
        </a:p>
      </dgm:t>
    </dgm:pt>
    <dgm:pt modelId="{C1E4B4BC-A10A-4A3F-B400-2825877A2021}" type="pres">
      <dgm:prSet presAssocID="{F3634FE8-682D-4632-814A-01DA0D739841}" presName="Name37" presStyleLbl="parChTrans1D4" presStyleIdx="6" presStyleCnt="7"/>
      <dgm:spPr/>
      <dgm:t>
        <a:bodyPr/>
        <a:lstStyle/>
        <a:p>
          <a:endParaRPr lang="tr-TR"/>
        </a:p>
      </dgm:t>
    </dgm:pt>
    <dgm:pt modelId="{6AD3EE1D-9DE0-4A7B-B16D-F5A62B63EB24}" type="pres">
      <dgm:prSet presAssocID="{EA856A1A-9B1B-4524-8B91-4B2358EAECE1}" presName="hierRoot2" presStyleCnt="0">
        <dgm:presLayoutVars>
          <dgm:hierBranch val="init"/>
        </dgm:presLayoutVars>
      </dgm:prSet>
      <dgm:spPr/>
      <dgm:t>
        <a:bodyPr/>
        <a:lstStyle/>
        <a:p>
          <a:endParaRPr lang="tr-TR"/>
        </a:p>
      </dgm:t>
    </dgm:pt>
    <dgm:pt modelId="{8C5DAE92-5520-423C-9D61-453174C216EB}" type="pres">
      <dgm:prSet presAssocID="{EA856A1A-9B1B-4524-8B91-4B2358EAECE1}" presName="rootComposite" presStyleCnt="0"/>
      <dgm:spPr/>
      <dgm:t>
        <a:bodyPr/>
        <a:lstStyle/>
        <a:p>
          <a:endParaRPr lang="tr-TR"/>
        </a:p>
      </dgm:t>
    </dgm:pt>
    <dgm:pt modelId="{76E94A08-1C56-4A85-805C-99D6FBA88D9F}" type="pres">
      <dgm:prSet presAssocID="{EA856A1A-9B1B-4524-8B91-4B2358EAECE1}" presName="rootText" presStyleLbl="node4" presStyleIdx="6" presStyleCnt="7" custScaleX="108052" custScaleY="135006">
        <dgm:presLayoutVars>
          <dgm:chPref val="3"/>
        </dgm:presLayoutVars>
      </dgm:prSet>
      <dgm:spPr/>
      <dgm:t>
        <a:bodyPr/>
        <a:lstStyle/>
        <a:p>
          <a:endParaRPr lang="tr-TR"/>
        </a:p>
      </dgm:t>
    </dgm:pt>
    <dgm:pt modelId="{86C4A460-0CB3-42E3-BCC9-1EF703C25014}" type="pres">
      <dgm:prSet presAssocID="{EA856A1A-9B1B-4524-8B91-4B2358EAECE1}" presName="rootConnector" presStyleLbl="node4" presStyleIdx="6" presStyleCnt="7"/>
      <dgm:spPr/>
      <dgm:t>
        <a:bodyPr/>
        <a:lstStyle/>
        <a:p>
          <a:endParaRPr lang="tr-TR"/>
        </a:p>
      </dgm:t>
    </dgm:pt>
    <dgm:pt modelId="{379D7C4E-ACBD-4B3D-A0E3-F8223BA8759F}" type="pres">
      <dgm:prSet presAssocID="{EA856A1A-9B1B-4524-8B91-4B2358EAECE1}" presName="hierChild4" presStyleCnt="0"/>
      <dgm:spPr/>
      <dgm:t>
        <a:bodyPr/>
        <a:lstStyle/>
        <a:p>
          <a:endParaRPr lang="tr-TR"/>
        </a:p>
      </dgm:t>
    </dgm:pt>
    <dgm:pt modelId="{17AC335C-4932-42F5-8F22-C720B2E93BED}" type="pres">
      <dgm:prSet presAssocID="{EA856A1A-9B1B-4524-8B91-4B2358EAECE1}" presName="hierChild5" presStyleCnt="0"/>
      <dgm:spPr/>
      <dgm:t>
        <a:bodyPr/>
        <a:lstStyle/>
        <a:p>
          <a:endParaRPr lang="tr-TR"/>
        </a:p>
      </dgm:t>
    </dgm:pt>
    <dgm:pt modelId="{CFB3C6B4-EA11-4A6C-918B-23614B1E9197}" type="pres">
      <dgm:prSet presAssocID="{D6F684D3-F57A-4D6D-9C09-BEEE85051D1E}" presName="hierChild5" presStyleCnt="0"/>
      <dgm:spPr/>
      <dgm:t>
        <a:bodyPr/>
        <a:lstStyle/>
        <a:p>
          <a:endParaRPr lang="tr-TR"/>
        </a:p>
      </dgm:t>
    </dgm:pt>
    <dgm:pt modelId="{F85402C4-EA75-4B9A-AAEF-9D4944A85E68}" type="pres">
      <dgm:prSet presAssocID="{D1854CC2-8E57-4110-B8A5-7C72CF6CD82F}" presName="hierChild5" presStyleCnt="0"/>
      <dgm:spPr/>
      <dgm:t>
        <a:bodyPr/>
        <a:lstStyle/>
        <a:p>
          <a:endParaRPr lang="tr-TR"/>
        </a:p>
      </dgm:t>
    </dgm:pt>
    <dgm:pt modelId="{99405FCA-C4BA-4F5D-9300-8E5630910DFA}" type="pres">
      <dgm:prSet presAssocID="{E8A49C42-F498-4D5B-A5BB-E91AB756205A}" presName="Name37" presStyleLbl="parChTrans1D2" presStyleIdx="2" presStyleCnt="4"/>
      <dgm:spPr/>
      <dgm:t>
        <a:bodyPr/>
        <a:lstStyle/>
        <a:p>
          <a:endParaRPr lang="tr-TR"/>
        </a:p>
      </dgm:t>
    </dgm:pt>
    <dgm:pt modelId="{064D25B6-8B97-483A-9639-618CEFF929F0}" type="pres">
      <dgm:prSet presAssocID="{AE382448-FDC4-480E-84F0-02CF49C660F1}" presName="hierRoot2" presStyleCnt="0">
        <dgm:presLayoutVars>
          <dgm:hierBranch val="init"/>
        </dgm:presLayoutVars>
      </dgm:prSet>
      <dgm:spPr/>
      <dgm:t>
        <a:bodyPr/>
        <a:lstStyle/>
        <a:p>
          <a:endParaRPr lang="tr-TR"/>
        </a:p>
      </dgm:t>
    </dgm:pt>
    <dgm:pt modelId="{86127287-91BF-4CDF-A63F-6E37F937262D}" type="pres">
      <dgm:prSet presAssocID="{AE382448-FDC4-480E-84F0-02CF49C660F1}" presName="rootComposite" presStyleCnt="0"/>
      <dgm:spPr/>
      <dgm:t>
        <a:bodyPr/>
        <a:lstStyle/>
        <a:p>
          <a:endParaRPr lang="tr-TR"/>
        </a:p>
      </dgm:t>
    </dgm:pt>
    <dgm:pt modelId="{E9227CDB-0C03-4469-8F57-D5748B2EA3AD}" type="pres">
      <dgm:prSet presAssocID="{AE382448-FDC4-480E-84F0-02CF49C660F1}" presName="rootText" presStyleLbl="node2" presStyleIdx="2" presStyleCnt="4" custScaleX="111570">
        <dgm:presLayoutVars>
          <dgm:chPref val="3"/>
        </dgm:presLayoutVars>
      </dgm:prSet>
      <dgm:spPr/>
      <dgm:t>
        <a:bodyPr/>
        <a:lstStyle/>
        <a:p>
          <a:endParaRPr lang="tr-TR"/>
        </a:p>
      </dgm:t>
    </dgm:pt>
    <dgm:pt modelId="{600D314E-3A61-4FE7-81B9-16B50D3025BC}" type="pres">
      <dgm:prSet presAssocID="{AE382448-FDC4-480E-84F0-02CF49C660F1}" presName="rootConnector" presStyleLbl="node2" presStyleIdx="2" presStyleCnt="4"/>
      <dgm:spPr/>
      <dgm:t>
        <a:bodyPr/>
        <a:lstStyle/>
        <a:p>
          <a:endParaRPr lang="tr-TR"/>
        </a:p>
      </dgm:t>
    </dgm:pt>
    <dgm:pt modelId="{1A7E457A-EA0D-4487-ADE7-F550739E9128}" type="pres">
      <dgm:prSet presAssocID="{AE382448-FDC4-480E-84F0-02CF49C660F1}" presName="hierChild4" presStyleCnt="0"/>
      <dgm:spPr/>
      <dgm:t>
        <a:bodyPr/>
        <a:lstStyle/>
        <a:p>
          <a:endParaRPr lang="tr-TR"/>
        </a:p>
      </dgm:t>
    </dgm:pt>
    <dgm:pt modelId="{990606B8-1962-432A-AD97-F932EE20A53F}" type="pres">
      <dgm:prSet presAssocID="{BACB0A32-C6BA-43F7-B420-D9A31E7DE9D5}" presName="Name37" presStyleLbl="parChTrans1D3" presStyleIdx="6" presStyleCnt="12"/>
      <dgm:spPr/>
      <dgm:t>
        <a:bodyPr/>
        <a:lstStyle/>
        <a:p>
          <a:endParaRPr lang="tr-TR"/>
        </a:p>
      </dgm:t>
    </dgm:pt>
    <dgm:pt modelId="{F93F938D-7941-4DB3-956E-967B98B03B3D}" type="pres">
      <dgm:prSet presAssocID="{288D2F02-8F34-4214-B48E-DE3264690DC4}" presName="hierRoot2" presStyleCnt="0">
        <dgm:presLayoutVars>
          <dgm:hierBranch val="init"/>
        </dgm:presLayoutVars>
      </dgm:prSet>
      <dgm:spPr/>
      <dgm:t>
        <a:bodyPr/>
        <a:lstStyle/>
        <a:p>
          <a:endParaRPr lang="tr-TR"/>
        </a:p>
      </dgm:t>
    </dgm:pt>
    <dgm:pt modelId="{F5446FEA-DF4F-4B48-8A2D-9C314BC2D879}" type="pres">
      <dgm:prSet presAssocID="{288D2F02-8F34-4214-B48E-DE3264690DC4}" presName="rootComposite" presStyleCnt="0"/>
      <dgm:spPr/>
      <dgm:t>
        <a:bodyPr/>
        <a:lstStyle/>
        <a:p>
          <a:endParaRPr lang="tr-TR"/>
        </a:p>
      </dgm:t>
    </dgm:pt>
    <dgm:pt modelId="{90AA5678-DEAB-42F9-947C-2503657DA162}" type="pres">
      <dgm:prSet presAssocID="{288D2F02-8F34-4214-B48E-DE3264690DC4}" presName="rootText" presStyleLbl="node3" presStyleIdx="6" presStyleCnt="12" custScaleY="132670">
        <dgm:presLayoutVars>
          <dgm:chPref val="3"/>
        </dgm:presLayoutVars>
      </dgm:prSet>
      <dgm:spPr/>
      <dgm:t>
        <a:bodyPr/>
        <a:lstStyle/>
        <a:p>
          <a:endParaRPr lang="tr-TR"/>
        </a:p>
      </dgm:t>
    </dgm:pt>
    <dgm:pt modelId="{B5CADC76-7635-46AD-A27F-F7CC09E4715E}" type="pres">
      <dgm:prSet presAssocID="{288D2F02-8F34-4214-B48E-DE3264690DC4}" presName="rootConnector" presStyleLbl="node3" presStyleIdx="6" presStyleCnt="12"/>
      <dgm:spPr/>
      <dgm:t>
        <a:bodyPr/>
        <a:lstStyle/>
        <a:p>
          <a:endParaRPr lang="tr-TR"/>
        </a:p>
      </dgm:t>
    </dgm:pt>
    <dgm:pt modelId="{7CD475F8-D953-463A-8BE2-524A6F177F92}" type="pres">
      <dgm:prSet presAssocID="{288D2F02-8F34-4214-B48E-DE3264690DC4}" presName="hierChild4" presStyleCnt="0"/>
      <dgm:spPr/>
      <dgm:t>
        <a:bodyPr/>
        <a:lstStyle/>
        <a:p>
          <a:endParaRPr lang="tr-TR"/>
        </a:p>
      </dgm:t>
    </dgm:pt>
    <dgm:pt modelId="{6CD6F300-69A2-47B1-9B66-5F4EB112344C}" type="pres">
      <dgm:prSet presAssocID="{288D2F02-8F34-4214-B48E-DE3264690DC4}" presName="hierChild5" presStyleCnt="0"/>
      <dgm:spPr/>
      <dgm:t>
        <a:bodyPr/>
        <a:lstStyle/>
        <a:p>
          <a:endParaRPr lang="tr-TR"/>
        </a:p>
      </dgm:t>
    </dgm:pt>
    <dgm:pt modelId="{0F103419-BB2F-4116-893F-8EC9CB7A888B}" type="pres">
      <dgm:prSet presAssocID="{F1EDA25C-9748-4245-B229-703C8FEA14AD}" presName="Name37" presStyleLbl="parChTrans1D3" presStyleIdx="7" presStyleCnt="12"/>
      <dgm:spPr/>
      <dgm:t>
        <a:bodyPr/>
        <a:lstStyle/>
        <a:p>
          <a:endParaRPr lang="tr-TR"/>
        </a:p>
      </dgm:t>
    </dgm:pt>
    <dgm:pt modelId="{BF735DD0-AFC4-4D72-8F00-DBE297245B96}" type="pres">
      <dgm:prSet presAssocID="{3E1C391A-823A-4D9B-BF3A-179751AF285D}" presName="hierRoot2" presStyleCnt="0">
        <dgm:presLayoutVars>
          <dgm:hierBranch val="init"/>
        </dgm:presLayoutVars>
      </dgm:prSet>
      <dgm:spPr/>
      <dgm:t>
        <a:bodyPr/>
        <a:lstStyle/>
        <a:p>
          <a:endParaRPr lang="tr-TR"/>
        </a:p>
      </dgm:t>
    </dgm:pt>
    <dgm:pt modelId="{B5BA4B21-AA2E-4FCF-BBA4-A921BFA88D2C}" type="pres">
      <dgm:prSet presAssocID="{3E1C391A-823A-4D9B-BF3A-179751AF285D}" presName="rootComposite" presStyleCnt="0"/>
      <dgm:spPr/>
      <dgm:t>
        <a:bodyPr/>
        <a:lstStyle/>
        <a:p>
          <a:endParaRPr lang="tr-TR"/>
        </a:p>
      </dgm:t>
    </dgm:pt>
    <dgm:pt modelId="{2663ACBA-A94A-4053-BDCB-F2DCA18F9B54}" type="pres">
      <dgm:prSet presAssocID="{3E1C391A-823A-4D9B-BF3A-179751AF285D}" presName="rootText" presStyleLbl="node3" presStyleIdx="7" presStyleCnt="12" custScaleY="151213">
        <dgm:presLayoutVars>
          <dgm:chPref val="3"/>
        </dgm:presLayoutVars>
      </dgm:prSet>
      <dgm:spPr/>
      <dgm:t>
        <a:bodyPr/>
        <a:lstStyle/>
        <a:p>
          <a:endParaRPr lang="tr-TR"/>
        </a:p>
      </dgm:t>
    </dgm:pt>
    <dgm:pt modelId="{9ACEE209-3B3B-42B0-A5AB-70D92CC5126F}" type="pres">
      <dgm:prSet presAssocID="{3E1C391A-823A-4D9B-BF3A-179751AF285D}" presName="rootConnector" presStyleLbl="node3" presStyleIdx="7" presStyleCnt="12"/>
      <dgm:spPr/>
      <dgm:t>
        <a:bodyPr/>
        <a:lstStyle/>
        <a:p>
          <a:endParaRPr lang="tr-TR"/>
        </a:p>
      </dgm:t>
    </dgm:pt>
    <dgm:pt modelId="{52F469B2-D9AA-4106-BC19-1715ABE16A84}" type="pres">
      <dgm:prSet presAssocID="{3E1C391A-823A-4D9B-BF3A-179751AF285D}" presName="hierChild4" presStyleCnt="0"/>
      <dgm:spPr/>
      <dgm:t>
        <a:bodyPr/>
        <a:lstStyle/>
        <a:p>
          <a:endParaRPr lang="tr-TR"/>
        </a:p>
      </dgm:t>
    </dgm:pt>
    <dgm:pt modelId="{F53D0472-CF0C-46EC-96BD-78D89B09C4A4}" type="pres">
      <dgm:prSet presAssocID="{3E1C391A-823A-4D9B-BF3A-179751AF285D}" presName="hierChild5" presStyleCnt="0"/>
      <dgm:spPr/>
      <dgm:t>
        <a:bodyPr/>
        <a:lstStyle/>
        <a:p>
          <a:endParaRPr lang="tr-TR"/>
        </a:p>
      </dgm:t>
    </dgm:pt>
    <dgm:pt modelId="{5EA62E4E-7B2F-42FB-8A15-B5F011B03E68}" type="pres">
      <dgm:prSet presAssocID="{9E7B6DD0-A11E-435B-96F1-DA296D12A066}" presName="Name37" presStyleLbl="parChTrans1D3" presStyleIdx="8" presStyleCnt="12"/>
      <dgm:spPr/>
      <dgm:t>
        <a:bodyPr/>
        <a:lstStyle/>
        <a:p>
          <a:endParaRPr lang="tr-TR"/>
        </a:p>
      </dgm:t>
    </dgm:pt>
    <dgm:pt modelId="{A6AAC74E-EC13-421B-9F9F-3AFDB1EF360B}" type="pres">
      <dgm:prSet presAssocID="{37885D42-CD28-48ED-93B9-2670503E548F}" presName="hierRoot2" presStyleCnt="0">
        <dgm:presLayoutVars>
          <dgm:hierBranch val="init"/>
        </dgm:presLayoutVars>
      </dgm:prSet>
      <dgm:spPr/>
      <dgm:t>
        <a:bodyPr/>
        <a:lstStyle/>
        <a:p>
          <a:endParaRPr lang="tr-TR"/>
        </a:p>
      </dgm:t>
    </dgm:pt>
    <dgm:pt modelId="{2E2184CC-5602-4013-9D7C-BAB8150EFA70}" type="pres">
      <dgm:prSet presAssocID="{37885D42-CD28-48ED-93B9-2670503E548F}" presName="rootComposite" presStyleCnt="0"/>
      <dgm:spPr/>
      <dgm:t>
        <a:bodyPr/>
        <a:lstStyle/>
        <a:p>
          <a:endParaRPr lang="tr-TR"/>
        </a:p>
      </dgm:t>
    </dgm:pt>
    <dgm:pt modelId="{0CC10EC4-4E45-4987-8CA6-883E706054D4}" type="pres">
      <dgm:prSet presAssocID="{37885D42-CD28-48ED-93B9-2670503E548F}" presName="rootText" presStyleLbl="node3" presStyleIdx="8" presStyleCnt="12" custScaleY="156327">
        <dgm:presLayoutVars>
          <dgm:chPref val="3"/>
        </dgm:presLayoutVars>
      </dgm:prSet>
      <dgm:spPr/>
      <dgm:t>
        <a:bodyPr/>
        <a:lstStyle/>
        <a:p>
          <a:endParaRPr lang="tr-TR"/>
        </a:p>
      </dgm:t>
    </dgm:pt>
    <dgm:pt modelId="{15085B45-3203-4C68-9314-76965485F95D}" type="pres">
      <dgm:prSet presAssocID="{37885D42-CD28-48ED-93B9-2670503E548F}" presName="rootConnector" presStyleLbl="node3" presStyleIdx="8" presStyleCnt="12"/>
      <dgm:spPr/>
      <dgm:t>
        <a:bodyPr/>
        <a:lstStyle/>
        <a:p>
          <a:endParaRPr lang="tr-TR"/>
        </a:p>
      </dgm:t>
    </dgm:pt>
    <dgm:pt modelId="{4772BAB9-FD6A-436B-BBD5-61B6DD10FF44}" type="pres">
      <dgm:prSet presAssocID="{37885D42-CD28-48ED-93B9-2670503E548F}" presName="hierChild4" presStyleCnt="0"/>
      <dgm:spPr/>
      <dgm:t>
        <a:bodyPr/>
        <a:lstStyle/>
        <a:p>
          <a:endParaRPr lang="tr-TR"/>
        </a:p>
      </dgm:t>
    </dgm:pt>
    <dgm:pt modelId="{183F4F7E-C05B-403D-98B9-2E2283268789}" type="pres">
      <dgm:prSet presAssocID="{37885D42-CD28-48ED-93B9-2670503E548F}" presName="hierChild5" presStyleCnt="0"/>
      <dgm:spPr/>
      <dgm:t>
        <a:bodyPr/>
        <a:lstStyle/>
        <a:p>
          <a:endParaRPr lang="tr-TR"/>
        </a:p>
      </dgm:t>
    </dgm:pt>
    <dgm:pt modelId="{D0A5D583-D1E9-46F3-BF1C-D382118A0F0B}" type="pres">
      <dgm:prSet presAssocID="{AE382448-FDC4-480E-84F0-02CF49C660F1}" presName="hierChild5" presStyleCnt="0"/>
      <dgm:spPr/>
      <dgm:t>
        <a:bodyPr/>
        <a:lstStyle/>
        <a:p>
          <a:endParaRPr lang="tr-TR"/>
        </a:p>
      </dgm:t>
    </dgm:pt>
    <dgm:pt modelId="{961D313A-4798-44C8-B21E-4AB70D6FD3E7}" type="pres">
      <dgm:prSet presAssocID="{201A8600-3A8B-4DDE-84D4-21881AC64650}" presName="Name37" presStyleLbl="parChTrans1D2" presStyleIdx="3" presStyleCnt="4"/>
      <dgm:spPr/>
      <dgm:t>
        <a:bodyPr/>
        <a:lstStyle/>
        <a:p>
          <a:endParaRPr lang="tr-TR"/>
        </a:p>
      </dgm:t>
    </dgm:pt>
    <dgm:pt modelId="{60E21EDC-C76B-489E-A186-8D5006C4DE11}" type="pres">
      <dgm:prSet presAssocID="{FF80E0A4-F812-4F75-9286-2C4FA5DAFF42}" presName="hierRoot2" presStyleCnt="0">
        <dgm:presLayoutVars>
          <dgm:hierBranch val="init"/>
        </dgm:presLayoutVars>
      </dgm:prSet>
      <dgm:spPr/>
      <dgm:t>
        <a:bodyPr/>
        <a:lstStyle/>
        <a:p>
          <a:endParaRPr lang="tr-TR"/>
        </a:p>
      </dgm:t>
    </dgm:pt>
    <dgm:pt modelId="{15CB7A16-57B0-4892-B97D-28E5EDB7F4DE}" type="pres">
      <dgm:prSet presAssocID="{FF80E0A4-F812-4F75-9286-2C4FA5DAFF42}" presName="rootComposite" presStyleCnt="0"/>
      <dgm:spPr/>
      <dgm:t>
        <a:bodyPr/>
        <a:lstStyle/>
        <a:p>
          <a:endParaRPr lang="tr-TR"/>
        </a:p>
      </dgm:t>
    </dgm:pt>
    <dgm:pt modelId="{A95D0718-48A6-4EF0-9254-97C136B74526}" type="pres">
      <dgm:prSet presAssocID="{FF80E0A4-F812-4F75-9286-2C4FA5DAFF42}" presName="rootText" presStyleLbl="node2" presStyleIdx="3" presStyleCnt="4">
        <dgm:presLayoutVars>
          <dgm:chPref val="3"/>
        </dgm:presLayoutVars>
      </dgm:prSet>
      <dgm:spPr/>
      <dgm:t>
        <a:bodyPr/>
        <a:lstStyle/>
        <a:p>
          <a:endParaRPr lang="tr-TR"/>
        </a:p>
      </dgm:t>
    </dgm:pt>
    <dgm:pt modelId="{232FE69E-62D5-4083-9D62-C20C35593470}" type="pres">
      <dgm:prSet presAssocID="{FF80E0A4-F812-4F75-9286-2C4FA5DAFF42}" presName="rootConnector" presStyleLbl="node2" presStyleIdx="3" presStyleCnt="4"/>
      <dgm:spPr/>
      <dgm:t>
        <a:bodyPr/>
        <a:lstStyle/>
        <a:p>
          <a:endParaRPr lang="tr-TR"/>
        </a:p>
      </dgm:t>
    </dgm:pt>
    <dgm:pt modelId="{D16EAA7E-7AB8-4272-A0F6-B8BEA8376543}" type="pres">
      <dgm:prSet presAssocID="{FF80E0A4-F812-4F75-9286-2C4FA5DAFF42}" presName="hierChild4" presStyleCnt="0"/>
      <dgm:spPr/>
      <dgm:t>
        <a:bodyPr/>
        <a:lstStyle/>
        <a:p>
          <a:endParaRPr lang="tr-TR"/>
        </a:p>
      </dgm:t>
    </dgm:pt>
    <dgm:pt modelId="{4BA5DCD4-F2AB-4286-9E15-5EFB6CB0A556}" type="pres">
      <dgm:prSet presAssocID="{EDBAB27A-5625-4757-A23E-10B33B5C4CDA}" presName="Name37" presStyleLbl="parChTrans1D3" presStyleIdx="9" presStyleCnt="12"/>
      <dgm:spPr/>
      <dgm:t>
        <a:bodyPr/>
        <a:lstStyle/>
        <a:p>
          <a:endParaRPr lang="tr-TR"/>
        </a:p>
      </dgm:t>
    </dgm:pt>
    <dgm:pt modelId="{AB1E88BD-F54F-48FA-8E92-98E45C55A656}" type="pres">
      <dgm:prSet presAssocID="{A34AD2CD-3478-42DB-A5E1-4D0F48A70BD6}" presName="hierRoot2" presStyleCnt="0">
        <dgm:presLayoutVars>
          <dgm:hierBranch val="init"/>
        </dgm:presLayoutVars>
      </dgm:prSet>
      <dgm:spPr/>
      <dgm:t>
        <a:bodyPr/>
        <a:lstStyle/>
        <a:p>
          <a:endParaRPr lang="tr-TR"/>
        </a:p>
      </dgm:t>
    </dgm:pt>
    <dgm:pt modelId="{84F3D277-06A6-4257-8CA0-0B1E4794351D}" type="pres">
      <dgm:prSet presAssocID="{A34AD2CD-3478-42DB-A5E1-4D0F48A70BD6}" presName="rootComposite" presStyleCnt="0"/>
      <dgm:spPr/>
      <dgm:t>
        <a:bodyPr/>
        <a:lstStyle/>
        <a:p>
          <a:endParaRPr lang="tr-TR"/>
        </a:p>
      </dgm:t>
    </dgm:pt>
    <dgm:pt modelId="{BC32E2F5-1B84-49BC-88FE-6E4D7DBBD002}" type="pres">
      <dgm:prSet presAssocID="{A34AD2CD-3478-42DB-A5E1-4D0F48A70BD6}" presName="rootText" presStyleLbl="node3" presStyleIdx="9" presStyleCnt="12" custScaleX="97169" custScaleY="165780">
        <dgm:presLayoutVars>
          <dgm:chPref val="3"/>
        </dgm:presLayoutVars>
      </dgm:prSet>
      <dgm:spPr/>
      <dgm:t>
        <a:bodyPr/>
        <a:lstStyle/>
        <a:p>
          <a:endParaRPr lang="tr-TR"/>
        </a:p>
      </dgm:t>
    </dgm:pt>
    <dgm:pt modelId="{784D3CFC-C6F3-44D9-BAC1-F2888DCC6E73}" type="pres">
      <dgm:prSet presAssocID="{A34AD2CD-3478-42DB-A5E1-4D0F48A70BD6}" presName="rootConnector" presStyleLbl="node3" presStyleIdx="9" presStyleCnt="12"/>
      <dgm:spPr/>
      <dgm:t>
        <a:bodyPr/>
        <a:lstStyle/>
        <a:p>
          <a:endParaRPr lang="tr-TR"/>
        </a:p>
      </dgm:t>
    </dgm:pt>
    <dgm:pt modelId="{ABACA7AF-5447-4C94-AB3D-E8D23427711C}" type="pres">
      <dgm:prSet presAssocID="{A34AD2CD-3478-42DB-A5E1-4D0F48A70BD6}" presName="hierChild4" presStyleCnt="0"/>
      <dgm:spPr/>
      <dgm:t>
        <a:bodyPr/>
        <a:lstStyle/>
        <a:p>
          <a:endParaRPr lang="tr-TR"/>
        </a:p>
      </dgm:t>
    </dgm:pt>
    <dgm:pt modelId="{A8D7C203-5248-46CB-A762-17147FFDBD91}" type="pres">
      <dgm:prSet presAssocID="{A34AD2CD-3478-42DB-A5E1-4D0F48A70BD6}" presName="hierChild5" presStyleCnt="0"/>
      <dgm:spPr/>
      <dgm:t>
        <a:bodyPr/>
        <a:lstStyle/>
        <a:p>
          <a:endParaRPr lang="tr-TR"/>
        </a:p>
      </dgm:t>
    </dgm:pt>
    <dgm:pt modelId="{5AA83CD1-72CB-4DB6-92D1-843028B915FA}" type="pres">
      <dgm:prSet presAssocID="{D8C8B5AD-2F78-4B9B-A6B6-A3E809E951FE}" presName="Name37" presStyleLbl="parChTrans1D3" presStyleIdx="10" presStyleCnt="12"/>
      <dgm:spPr/>
      <dgm:t>
        <a:bodyPr/>
        <a:lstStyle/>
        <a:p>
          <a:endParaRPr lang="tr-TR"/>
        </a:p>
      </dgm:t>
    </dgm:pt>
    <dgm:pt modelId="{AC2D0841-C603-4967-8DF9-50249ECEE511}" type="pres">
      <dgm:prSet presAssocID="{5551895B-8A26-4D56-9DB4-B03B2C2A030C}" presName="hierRoot2" presStyleCnt="0">
        <dgm:presLayoutVars>
          <dgm:hierBranch val="init"/>
        </dgm:presLayoutVars>
      </dgm:prSet>
      <dgm:spPr/>
      <dgm:t>
        <a:bodyPr/>
        <a:lstStyle/>
        <a:p>
          <a:endParaRPr lang="tr-TR"/>
        </a:p>
      </dgm:t>
    </dgm:pt>
    <dgm:pt modelId="{6A6597BB-7C80-4A13-A2C1-9934EF36BAC7}" type="pres">
      <dgm:prSet presAssocID="{5551895B-8A26-4D56-9DB4-B03B2C2A030C}" presName="rootComposite" presStyleCnt="0"/>
      <dgm:spPr/>
      <dgm:t>
        <a:bodyPr/>
        <a:lstStyle/>
        <a:p>
          <a:endParaRPr lang="tr-TR"/>
        </a:p>
      </dgm:t>
    </dgm:pt>
    <dgm:pt modelId="{E4EF4A1F-80D9-46F5-BE3C-6DF1ED210D9B}" type="pres">
      <dgm:prSet presAssocID="{5551895B-8A26-4D56-9DB4-B03B2C2A030C}" presName="rootText" presStyleLbl="node3" presStyleIdx="10" presStyleCnt="12" custScaleX="100052" custScaleY="148486" custLinFactNeighborX="-4748" custLinFactNeighborY="7471">
        <dgm:presLayoutVars>
          <dgm:chPref val="3"/>
        </dgm:presLayoutVars>
      </dgm:prSet>
      <dgm:spPr/>
      <dgm:t>
        <a:bodyPr/>
        <a:lstStyle/>
        <a:p>
          <a:endParaRPr lang="tr-TR"/>
        </a:p>
      </dgm:t>
    </dgm:pt>
    <dgm:pt modelId="{44037042-BB0A-4694-8467-E0E881086D97}" type="pres">
      <dgm:prSet presAssocID="{5551895B-8A26-4D56-9DB4-B03B2C2A030C}" presName="rootConnector" presStyleLbl="node3" presStyleIdx="10" presStyleCnt="12"/>
      <dgm:spPr/>
      <dgm:t>
        <a:bodyPr/>
        <a:lstStyle/>
        <a:p>
          <a:endParaRPr lang="tr-TR"/>
        </a:p>
      </dgm:t>
    </dgm:pt>
    <dgm:pt modelId="{D9A1AF55-94E5-48EB-A281-C1F74709B478}" type="pres">
      <dgm:prSet presAssocID="{5551895B-8A26-4D56-9DB4-B03B2C2A030C}" presName="hierChild4" presStyleCnt="0"/>
      <dgm:spPr/>
      <dgm:t>
        <a:bodyPr/>
        <a:lstStyle/>
        <a:p>
          <a:endParaRPr lang="tr-TR"/>
        </a:p>
      </dgm:t>
    </dgm:pt>
    <dgm:pt modelId="{000F3296-B4E7-4170-A2C1-B9263711E0BB}" type="pres">
      <dgm:prSet presAssocID="{5551895B-8A26-4D56-9DB4-B03B2C2A030C}" presName="hierChild5" presStyleCnt="0"/>
      <dgm:spPr/>
      <dgm:t>
        <a:bodyPr/>
        <a:lstStyle/>
        <a:p>
          <a:endParaRPr lang="tr-TR"/>
        </a:p>
      </dgm:t>
    </dgm:pt>
    <dgm:pt modelId="{7D6A01F6-4414-42D3-B5E3-537B21C4FB08}" type="pres">
      <dgm:prSet presAssocID="{BDBE9E32-8CC9-4058-AE37-9B1BD96BB2DB}" presName="Name37" presStyleLbl="parChTrans1D3" presStyleIdx="11" presStyleCnt="12"/>
      <dgm:spPr/>
      <dgm:t>
        <a:bodyPr/>
        <a:lstStyle/>
        <a:p>
          <a:endParaRPr lang="tr-TR"/>
        </a:p>
      </dgm:t>
    </dgm:pt>
    <dgm:pt modelId="{5D8051E8-E56F-48F3-9C53-846AC4CC27C5}" type="pres">
      <dgm:prSet presAssocID="{FDE9C50B-DF50-4F46-96CD-EB8ECBC276DC}" presName="hierRoot2" presStyleCnt="0">
        <dgm:presLayoutVars>
          <dgm:hierBranch val="init"/>
        </dgm:presLayoutVars>
      </dgm:prSet>
      <dgm:spPr/>
      <dgm:t>
        <a:bodyPr/>
        <a:lstStyle/>
        <a:p>
          <a:endParaRPr lang="tr-TR"/>
        </a:p>
      </dgm:t>
    </dgm:pt>
    <dgm:pt modelId="{C51E9EFE-036C-40FA-AAA1-43DB04924EE2}" type="pres">
      <dgm:prSet presAssocID="{FDE9C50B-DF50-4F46-96CD-EB8ECBC276DC}" presName="rootComposite" presStyleCnt="0"/>
      <dgm:spPr/>
      <dgm:t>
        <a:bodyPr/>
        <a:lstStyle/>
        <a:p>
          <a:endParaRPr lang="tr-TR"/>
        </a:p>
      </dgm:t>
    </dgm:pt>
    <dgm:pt modelId="{0D8F6B49-901A-48A0-BAF6-1D69FA470237}" type="pres">
      <dgm:prSet presAssocID="{FDE9C50B-DF50-4F46-96CD-EB8ECBC276DC}" presName="rootText" presStyleLbl="node3" presStyleIdx="11" presStyleCnt="12">
        <dgm:presLayoutVars>
          <dgm:chPref val="3"/>
        </dgm:presLayoutVars>
      </dgm:prSet>
      <dgm:spPr/>
      <dgm:t>
        <a:bodyPr/>
        <a:lstStyle/>
        <a:p>
          <a:endParaRPr lang="tr-TR"/>
        </a:p>
      </dgm:t>
    </dgm:pt>
    <dgm:pt modelId="{E86E61D0-17A5-40FE-ACAE-B399C42B0E0C}" type="pres">
      <dgm:prSet presAssocID="{FDE9C50B-DF50-4F46-96CD-EB8ECBC276DC}" presName="rootConnector" presStyleLbl="node3" presStyleIdx="11" presStyleCnt="12"/>
      <dgm:spPr/>
      <dgm:t>
        <a:bodyPr/>
        <a:lstStyle/>
        <a:p>
          <a:endParaRPr lang="tr-TR"/>
        </a:p>
      </dgm:t>
    </dgm:pt>
    <dgm:pt modelId="{141646C9-43FE-4377-A7C6-4A5B3EF83D76}" type="pres">
      <dgm:prSet presAssocID="{FDE9C50B-DF50-4F46-96CD-EB8ECBC276DC}" presName="hierChild4" presStyleCnt="0"/>
      <dgm:spPr/>
      <dgm:t>
        <a:bodyPr/>
        <a:lstStyle/>
        <a:p>
          <a:endParaRPr lang="tr-TR"/>
        </a:p>
      </dgm:t>
    </dgm:pt>
    <dgm:pt modelId="{3BF797C2-7DC5-4A35-9E6D-062053B446AF}" type="pres">
      <dgm:prSet presAssocID="{FDE9C50B-DF50-4F46-96CD-EB8ECBC276DC}" presName="hierChild5" presStyleCnt="0"/>
      <dgm:spPr/>
      <dgm:t>
        <a:bodyPr/>
        <a:lstStyle/>
        <a:p>
          <a:endParaRPr lang="tr-TR"/>
        </a:p>
      </dgm:t>
    </dgm:pt>
    <dgm:pt modelId="{AC5EEF99-1EFD-49EA-A987-452BF2A17AFE}" type="pres">
      <dgm:prSet presAssocID="{FF80E0A4-F812-4F75-9286-2C4FA5DAFF42}" presName="hierChild5" presStyleCnt="0"/>
      <dgm:spPr/>
      <dgm:t>
        <a:bodyPr/>
        <a:lstStyle/>
        <a:p>
          <a:endParaRPr lang="tr-TR"/>
        </a:p>
      </dgm:t>
    </dgm:pt>
    <dgm:pt modelId="{399C3AB4-66EC-4BAE-A0C3-AC526314D66B}" type="pres">
      <dgm:prSet presAssocID="{796748BA-D559-4F81-88B9-BFD12054DEEC}" presName="hierChild3" presStyleCnt="0"/>
      <dgm:spPr/>
      <dgm:t>
        <a:bodyPr/>
        <a:lstStyle/>
        <a:p>
          <a:endParaRPr lang="tr-TR"/>
        </a:p>
      </dgm:t>
    </dgm:pt>
  </dgm:ptLst>
  <dgm:cxnLst>
    <dgm:cxn modelId="{822BB7A1-43FB-41A8-8143-6C9665F791F3}" type="presOf" srcId="{EA856A1A-9B1B-4524-8B91-4B2358EAECE1}" destId="{86C4A460-0CB3-42E3-BCC9-1EF703C25014}" srcOrd="1" destOrd="0" presId="urn:microsoft.com/office/officeart/2005/8/layout/orgChart1"/>
    <dgm:cxn modelId="{D75B22B1-B212-4B78-808B-531D31E34B73}" type="presOf" srcId="{5551895B-8A26-4D56-9DB4-B03B2C2A030C}" destId="{E4EF4A1F-80D9-46F5-BE3C-6DF1ED210D9B}" srcOrd="0" destOrd="0" presId="urn:microsoft.com/office/officeart/2005/8/layout/orgChart1"/>
    <dgm:cxn modelId="{E56AB52D-FFF3-435C-80F3-D536E8804C33}" type="presOf" srcId="{C1D3BC39-34DB-429F-A0CB-69D78EF58711}" destId="{B563A7C9-28FF-4037-92E5-EC255F3E9A82}" srcOrd="0" destOrd="0" presId="urn:microsoft.com/office/officeart/2005/8/layout/orgChart1"/>
    <dgm:cxn modelId="{2A67B18C-A7C3-4EA5-AA8A-1C4F7747AABF}" type="presOf" srcId="{F1CFD60B-8539-408E-880D-7D8647A15C4C}" destId="{378A7462-6544-4CE3-BDBD-5EB88684F3E0}" srcOrd="0" destOrd="0" presId="urn:microsoft.com/office/officeart/2005/8/layout/orgChart1"/>
    <dgm:cxn modelId="{60BF5CA4-1993-4787-819A-ED4C24AAA0A0}" type="presOf" srcId="{EDBAB27A-5625-4757-A23E-10B33B5C4CDA}" destId="{4BA5DCD4-F2AB-4286-9E15-5EFB6CB0A556}" srcOrd="0" destOrd="0" presId="urn:microsoft.com/office/officeart/2005/8/layout/orgChart1"/>
    <dgm:cxn modelId="{6CC6C853-1FC2-416C-96E0-5A95122634CC}" type="presOf" srcId="{D1854CC2-8E57-4110-B8A5-7C72CF6CD82F}" destId="{2F12A69C-F371-45EF-990C-32EB1FCA692C}" srcOrd="0" destOrd="0" presId="urn:microsoft.com/office/officeart/2005/8/layout/orgChart1"/>
    <dgm:cxn modelId="{6EE6E9FA-4E48-4395-97F5-186F2E7EC4CF}" srcId="{99810646-327E-422A-B679-32C0B384E7D7}" destId="{796748BA-D559-4F81-88B9-BFD12054DEEC}" srcOrd="0" destOrd="0" parTransId="{DB88216F-3C2A-4BDA-B6A1-3806932140D4}" sibTransId="{6232EF62-D2DB-4780-B08A-22B9FF885A2B}"/>
    <dgm:cxn modelId="{9EFC82AA-DCDC-4E71-A81A-52C3A103FE27}" type="presOf" srcId="{99810646-327E-422A-B679-32C0B384E7D7}" destId="{5628DC5E-2B7B-438D-99A5-72BB05EECABA}" srcOrd="0" destOrd="0" presId="urn:microsoft.com/office/officeart/2005/8/layout/orgChart1"/>
    <dgm:cxn modelId="{985E6734-2C2C-4CAE-941B-5815B6A30520}" type="presOf" srcId="{37885D42-CD28-48ED-93B9-2670503E548F}" destId="{0CC10EC4-4E45-4987-8CA6-883E706054D4}" srcOrd="0" destOrd="0" presId="urn:microsoft.com/office/officeart/2005/8/layout/orgChart1"/>
    <dgm:cxn modelId="{6B173DF1-3887-434B-A3F0-82351247DD86}" srcId="{AE382448-FDC4-480E-84F0-02CF49C660F1}" destId="{3E1C391A-823A-4D9B-BF3A-179751AF285D}" srcOrd="1" destOrd="0" parTransId="{F1EDA25C-9748-4245-B229-703C8FEA14AD}" sibTransId="{8205A381-519C-43B3-BDD7-4FC7FB11D752}"/>
    <dgm:cxn modelId="{2E56223B-CDB6-4195-95E4-EC1FF01E4014}" srcId="{8C5C8E4A-D4C5-4D65-B5AC-8D5341B824E3}" destId="{9AC63F1C-0231-4C98-90AF-2C8907872DDD}" srcOrd="0" destOrd="0" parTransId="{C1D3BC39-34DB-429F-A0CB-69D78EF58711}" sibTransId="{D6201690-8DDD-4A59-93FF-D01650A1F35A}"/>
    <dgm:cxn modelId="{4F1E4B6E-DAE1-4E86-A7CD-161AD6FFB5D4}" type="presOf" srcId="{80D03E89-CC73-4F27-A566-4F77462E7FF0}" destId="{43C0787B-C96E-4C42-ACC2-2772044CA6EA}" srcOrd="0" destOrd="0" presId="urn:microsoft.com/office/officeart/2005/8/layout/orgChart1"/>
    <dgm:cxn modelId="{6CDFD70C-9C45-4B6E-8D9D-ECB50CB47832}" type="presOf" srcId="{14070A42-93A4-40BA-84A0-052159DEE400}" destId="{75CF201A-5B28-44C4-B31C-FB83ACBFB05A}" srcOrd="1" destOrd="0" presId="urn:microsoft.com/office/officeart/2005/8/layout/orgChart1"/>
    <dgm:cxn modelId="{EE8F6097-F1C0-4C0A-882F-3177FD2FBC0B}" srcId="{FF80E0A4-F812-4F75-9286-2C4FA5DAFF42}" destId="{5551895B-8A26-4D56-9DB4-B03B2C2A030C}" srcOrd="1" destOrd="0" parTransId="{D8C8B5AD-2F78-4B9B-A6B6-A3E809E951FE}" sibTransId="{C531F23E-D4F2-4292-A60A-83EBD3E13D16}"/>
    <dgm:cxn modelId="{EC8C3952-59A1-49DE-9EF1-8E1BCDBB6101}" type="presOf" srcId="{BCF7AF12-8E46-417B-8688-8C8CE15DDD48}" destId="{458C1D40-6D62-44D1-90F7-227D9AF00511}" srcOrd="0" destOrd="0" presId="urn:microsoft.com/office/officeart/2005/8/layout/orgChart1"/>
    <dgm:cxn modelId="{B1FBEB45-72DF-4AAA-AFD4-4410B12AB36D}" type="presOf" srcId="{FF80E0A4-F812-4F75-9286-2C4FA5DAFF42}" destId="{A95D0718-48A6-4EF0-9254-97C136B74526}" srcOrd="0" destOrd="0" presId="urn:microsoft.com/office/officeart/2005/8/layout/orgChart1"/>
    <dgm:cxn modelId="{A0FBFA46-5BB0-4DDA-B554-77B5BFCDB2D6}" type="presOf" srcId="{FE6CB1DF-9FFC-4820-B2D0-5B5E397BADBB}" destId="{2FAD4AE5-D25B-4205-A018-CF8F76DA75D0}" srcOrd="0" destOrd="0" presId="urn:microsoft.com/office/officeart/2005/8/layout/orgChart1"/>
    <dgm:cxn modelId="{D90886E9-7E55-480B-AF1F-7BA8F9EAF987}" type="presOf" srcId="{FDE9C50B-DF50-4F46-96CD-EB8ECBC276DC}" destId="{0D8F6B49-901A-48A0-BAF6-1D69FA470237}" srcOrd="0" destOrd="0" presId="urn:microsoft.com/office/officeart/2005/8/layout/orgChart1"/>
    <dgm:cxn modelId="{3E0E9127-A077-4544-B394-395C38969B5B}" type="presOf" srcId="{B46B4636-B31A-4331-8BB6-59272E400D60}" destId="{361D1E5F-65CC-4549-89EE-9DEDFE5B29EB}" srcOrd="0" destOrd="0" presId="urn:microsoft.com/office/officeart/2005/8/layout/orgChart1"/>
    <dgm:cxn modelId="{EF71E3AD-0292-4284-9D7E-668D8F2743EC}" type="presOf" srcId="{60B71208-2ED5-46FD-80FD-985FF5B45752}" destId="{9992D8E3-5EE7-4179-94D2-6A7029008548}" srcOrd="1" destOrd="0" presId="urn:microsoft.com/office/officeart/2005/8/layout/orgChart1"/>
    <dgm:cxn modelId="{72CC72FD-F149-4461-A2B4-47EB0E72EDEB}" type="presOf" srcId="{EA856A1A-9B1B-4524-8B91-4B2358EAECE1}" destId="{76E94A08-1C56-4A85-805C-99D6FBA88D9F}" srcOrd="0" destOrd="0" presId="urn:microsoft.com/office/officeart/2005/8/layout/orgChart1"/>
    <dgm:cxn modelId="{CFF6350B-7377-44DF-8823-11A6867400A8}" type="presOf" srcId="{68BE0525-1926-49F7-B1EA-EDA60DD9C5CC}" destId="{04ADB987-0F6A-4CC9-B7AA-31F452B107FC}" srcOrd="0" destOrd="0" presId="urn:microsoft.com/office/officeart/2005/8/layout/orgChart1"/>
    <dgm:cxn modelId="{9B95AD42-7C3F-449C-806A-FD0764AB914C}" srcId="{D1854CC2-8E57-4110-B8A5-7C72CF6CD82F}" destId="{D6F684D3-F57A-4D6D-9C09-BEEE85051D1E}" srcOrd="2" destOrd="0" parTransId="{12A99798-46BD-4AE5-9B82-04A56723E2D6}" sibTransId="{A774867D-3277-4F62-A166-54EBCAC704D6}"/>
    <dgm:cxn modelId="{8CA5AB07-A930-4038-80D0-82F346A65143}" type="presOf" srcId="{3E1C391A-823A-4D9B-BF3A-179751AF285D}" destId="{9ACEE209-3B3B-42B0-A5AB-70D92CC5126F}" srcOrd="1" destOrd="0" presId="urn:microsoft.com/office/officeart/2005/8/layout/orgChart1"/>
    <dgm:cxn modelId="{A1C26478-7E7E-45B2-AF9A-33BECD17A37B}" type="presOf" srcId="{0D658B92-8E53-4F10-9FD1-AB88C653E07C}" destId="{FFBCE83C-C847-46F4-B43D-1CBCAEB71CE7}" srcOrd="1" destOrd="0" presId="urn:microsoft.com/office/officeart/2005/8/layout/orgChart1"/>
    <dgm:cxn modelId="{1EA84767-28A0-42AA-95B7-6315B594D368}" type="presOf" srcId="{288D2F02-8F34-4214-B48E-DE3264690DC4}" destId="{90AA5678-DEAB-42F9-947C-2503657DA162}" srcOrd="0" destOrd="0" presId="urn:microsoft.com/office/officeart/2005/8/layout/orgChart1"/>
    <dgm:cxn modelId="{257C4316-FEC2-4451-854A-E0C48AB63842}" type="presOf" srcId="{7FB6BFFA-3C65-4D45-890A-85988D42380D}" destId="{132DECDC-1441-460E-8D75-56BE8FF646F3}" srcOrd="0" destOrd="0" presId="urn:microsoft.com/office/officeart/2005/8/layout/orgChart1"/>
    <dgm:cxn modelId="{5369624B-172E-410E-9628-662D4D5E7034}" type="presOf" srcId="{8C5C8E4A-D4C5-4D65-B5AC-8D5341B824E3}" destId="{333BA968-7D70-4132-AD59-74A657B33916}" srcOrd="1" destOrd="0" presId="urn:microsoft.com/office/officeart/2005/8/layout/orgChart1"/>
    <dgm:cxn modelId="{16F4637E-FCD2-4C8B-AE61-8C0FAD0FE939}" type="presOf" srcId="{14070A42-93A4-40BA-84A0-052159DEE400}" destId="{896090AD-E9BD-4BB6-AC59-164489274368}" srcOrd="0" destOrd="0" presId="urn:microsoft.com/office/officeart/2005/8/layout/orgChart1"/>
    <dgm:cxn modelId="{EB2F2612-42D4-457B-A02D-A16FC1F12625}" type="presOf" srcId="{E8A49C42-F498-4D5B-A5BB-E91AB756205A}" destId="{99405FCA-C4BA-4F5D-9300-8E5630910DFA}" srcOrd="0" destOrd="0" presId="urn:microsoft.com/office/officeart/2005/8/layout/orgChart1"/>
    <dgm:cxn modelId="{3BB5A6AE-0B76-48E0-BB08-04A3AA8E6CA3}" type="presOf" srcId="{A096F64E-EB91-4BEE-895B-05362428A042}" destId="{B1F32B10-1817-4004-BF07-E51832686E8D}" srcOrd="1" destOrd="0" presId="urn:microsoft.com/office/officeart/2005/8/layout/orgChart1"/>
    <dgm:cxn modelId="{BC9F6468-3451-405E-87DC-D3E05E821FF0}" srcId="{E48E7CF6-5DA7-4FC1-89D2-3A7BAFF08FA8}" destId="{A096F64E-EB91-4BEE-895B-05362428A042}" srcOrd="1" destOrd="0" parTransId="{9B186E6E-99F2-4484-9F00-A9FF319F6658}" sibTransId="{F379B7C1-E110-43FF-8BCF-4CC10332BD66}"/>
    <dgm:cxn modelId="{0640CC95-EBF6-4612-A652-098D8F557AFD}" srcId="{FF80E0A4-F812-4F75-9286-2C4FA5DAFF42}" destId="{A34AD2CD-3478-42DB-A5E1-4D0F48A70BD6}" srcOrd="0" destOrd="0" parTransId="{EDBAB27A-5625-4757-A23E-10B33B5C4CDA}" sibTransId="{B0E42533-A690-4EC9-9F62-660A5C01D8DB}"/>
    <dgm:cxn modelId="{8550FD4A-4D18-4EE4-B651-CF4FF1C1C427}" type="presOf" srcId="{A84B9829-3BA9-4180-8C8A-33C70FCE83DF}" destId="{064F80B5-F042-4281-8293-B86F1D3A9EBB}" srcOrd="0" destOrd="0" presId="urn:microsoft.com/office/officeart/2005/8/layout/orgChart1"/>
    <dgm:cxn modelId="{D3554A03-5F5B-43E9-AC3A-ED620507EA92}" srcId="{8C5C8E4A-D4C5-4D65-B5AC-8D5341B824E3}" destId="{60B71208-2ED5-46FD-80FD-985FF5B45752}" srcOrd="2" destOrd="0" parTransId="{2E8A0456-502F-445C-B5FC-C760DD37530B}" sibTransId="{08473062-3A69-42B1-B56B-ECFE4D5DF817}"/>
    <dgm:cxn modelId="{DF817451-5B59-417B-A135-1DC8511922B3}" srcId="{796748BA-D559-4F81-88B9-BFD12054DEEC}" destId="{D1854CC2-8E57-4110-B8A5-7C72CF6CD82F}" srcOrd="1" destOrd="0" parTransId="{BB3FCDD6-62F5-4950-B9C3-E5F24D6379DD}" sibTransId="{5F550509-E379-4559-B0D5-ACDF0AC6DE47}"/>
    <dgm:cxn modelId="{F9E492EF-8804-429C-B2E5-C674C35B754B}" type="presOf" srcId="{9AC63F1C-0231-4C98-90AF-2C8907872DDD}" destId="{C9CA2E02-D273-4177-A4D7-BAE650E7963E}" srcOrd="1" destOrd="0" presId="urn:microsoft.com/office/officeart/2005/8/layout/orgChart1"/>
    <dgm:cxn modelId="{09D7FDB5-009C-49FA-9FEC-92FA8916A2FD}" type="presOf" srcId="{0D658B92-8E53-4F10-9FD1-AB88C653E07C}" destId="{C634F295-C5BB-4D6F-852A-8B143975B8A9}" srcOrd="0" destOrd="0" presId="urn:microsoft.com/office/officeart/2005/8/layout/orgChart1"/>
    <dgm:cxn modelId="{4AFC96DF-08A5-4278-AEC8-3C391C0D31D1}" srcId="{D1854CC2-8E57-4110-B8A5-7C72CF6CD82F}" destId="{0D658B92-8E53-4F10-9FD1-AB88C653E07C}" srcOrd="0" destOrd="0" parTransId="{3AD6BD41-A621-4023-A6ED-88BE40E4E2CA}" sibTransId="{524BB49D-1D58-43A7-BDB9-0DDD4D0507CD}"/>
    <dgm:cxn modelId="{A25E9E86-3636-4089-B7C3-B347D3747AA1}" type="presOf" srcId="{8C5C8E4A-D4C5-4D65-B5AC-8D5341B824E3}" destId="{79FBA22F-1431-4F99-A82B-28362BF11D84}" srcOrd="0" destOrd="0" presId="urn:microsoft.com/office/officeart/2005/8/layout/orgChart1"/>
    <dgm:cxn modelId="{2AB3342A-3378-4F1B-8B1A-52D694B19EF6}" type="presOf" srcId="{E48E7CF6-5DA7-4FC1-89D2-3A7BAFF08FA8}" destId="{FA708A7B-D7F6-4E9A-9534-701E735B75CC}" srcOrd="1" destOrd="0" presId="urn:microsoft.com/office/officeart/2005/8/layout/orgChart1"/>
    <dgm:cxn modelId="{BDF7B1E2-A54C-4724-AFC7-CC366BDE9AA6}" srcId="{AE382448-FDC4-480E-84F0-02CF49C660F1}" destId="{37885D42-CD28-48ED-93B9-2670503E548F}" srcOrd="2" destOrd="0" parTransId="{9E7B6DD0-A11E-435B-96F1-DA296D12A066}" sibTransId="{3D741D25-EF01-4EDB-91F4-34EA866FDF19}"/>
    <dgm:cxn modelId="{1D331DC9-6F5C-4D64-9313-957075E391E6}" srcId="{FF80E0A4-F812-4F75-9286-2C4FA5DAFF42}" destId="{FDE9C50B-DF50-4F46-96CD-EB8ECBC276DC}" srcOrd="2" destOrd="0" parTransId="{BDBE9E32-8CC9-4058-AE37-9B1BD96BB2DB}" sibTransId="{43273C16-06A1-47DA-A550-F6A395F603BE}"/>
    <dgm:cxn modelId="{969200C2-D31E-4439-BB7A-F9343C8E8B87}" type="presOf" srcId="{80D03E89-CC73-4F27-A566-4F77462E7FF0}" destId="{10018A77-DA1F-41B1-88B7-F152D3397341}" srcOrd="1" destOrd="0" presId="urn:microsoft.com/office/officeart/2005/8/layout/orgChart1"/>
    <dgm:cxn modelId="{E845B7BD-18C3-498E-ABD0-EBE686B293DF}" type="presOf" srcId="{288D2F02-8F34-4214-B48E-DE3264690DC4}" destId="{B5CADC76-7635-46AD-A27F-F7CC09E4715E}" srcOrd="1" destOrd="0" presId="urn:microsoft.com/office/officeart/2005/8/layout/orgChart1"/>
    <dgm:cxn modelId="{4116320B-FB6A-4B99-AFB4-0416128481FB}" type="presOf" srcId="{7CD27F57-1F1D-4262-92AD-C3717FF8DD2C}" destId="{8DD7CAD5-550B-41B8-9D4B-21669490CD84}" srcOrd="0" destOrd="0" presId="urn:microsoft.com/office/officeart/2005/8/layout/orgChart1"/>
    <dgm:cxn modelId="{F7C40DDE-D96E-49B6-8A22-8576A792DE78}" srcId="{FE6CB1DF-9FFC-4820-B2D0-5B5E397BADBB}" destId="{7CD27F57-1F1D-4262-92AD-C3717FF8DD2C}" srcOrd="0" destOrd="0" parTransId="{F1CFD60B-8539-408E-880D-7D8647A15C4C}" sibTransId="{ACB3B048-1BB6-4B74-BC56-24FE900833C6}"/>
    <dgm:cxn modelId="{62FEE521-EBFF-4213-9AD1-14A5787507F3}" type="presOf" srcId="{A34AD2CD-3478-42DB-A5E1-4D0F48A70BD6}" destId="{BC32E2F5-1B84-49BC-88FE-6E4D7DBBD002}" srcOrd="0" destOrd="0" presId="urn:microsoft.com/office/officeart/2005/8/layout/orgChart1"/>
    <dgm:cxn modelId="{5701F55B-44C6-4191-B90B-6B596385F769}" srcId="{796748BA-D559-4F81-88B9-BFD12054DEEC}" destId="{AE382448-FDC4-480E-84F0-02CF49C660F1}" srcOrd="2" destOrd="0" parTransId="{E8A49C42-F498-4D5B-A5BB-E91AB756205A}" sibTransId="{B0B5441E-50B8-4684-88E3-5302B481DE39}"/>
    <dgm:cxn modelId="{66AA75A5-846E-4874-8E6A-E78CC6BB62EF}" type="presOf" srcId="{F3634FE8-682D-4632-814A-01DA0D739841}" destId="{C1E4B4BC-A10A-4A3F-B400-2825877A2021}" srcOrd="0" destOrd="0" presId="urn:microsoft.com/office/officeart/2005/8/layout/orgChart1"/>
    <dgm:cxn modelId="{CB652847-94AB-4922-AD78-0CAB0714F231}" type="presOf" srcId="{9AC63F1C-0231-4C98-90AF-2C8907872DDD}" destId="{63E400C8-4B3B-430C-9424-9D972BBEB8E9}" srcOrd="0" destOrd="0" presId="urn:microsoft.com/office/officeart/2005/8/layout/orgChart1"/>
    <dgm:cxn modelId="{23CDCA4D-9B7C-4B31-87D5-97E61459BA55}" type="presOf" srcId="{E48E7CF6-5DA7-4FC1-89D2-3A7BAFF08FA8}" destId="{D10DA0D4-5A35-46B3-9188-027C8D8E9E8E}" srcOrd="0" destOrd="0" presId="urn:microsoft.com/office/officeart/2005/8/layout/orgChart1"/>
    <dgm:cxn modelId="{D9C0FBAB-D430-42A8-8EC1-AC71E1887A52}" type="presOf" srcId="{60B71208-2ED5-46FD-80FD-985FF5B45752}" destId="{93234553-ED2C-4120-AE39-0EAA3BA78FB9}" srcOrd="0" destOrd="0" presId="urn:microsoft.com/office/officeart/2005/8/layout/orgChart1"/>
    <dgm:cxn modelId="{95DD14A7-E6BF-4122-97F1-D9362291FDFE}" type="presOf" srcId="{796748BA-D559-4F81-88B9-BFD12054DEEC}" destId="{9E67B92A-55EA-406C-9F03-CDECABC7C1AD}" srcOrd="1" destOrd="0" presId="urn:microsoft.com/office/officeart/2005/8/layout/orgChart1"/>
    <dgm:cxn modelId="{D327A510-AC1E-4ADA-97BD-66F3B465ADC9}" type="presOf" srcId="{B729B891-405D-424B-AE80-F61071F11FAA}" destId="{0A6E4626-9349-45FB-AD37-63974C911DCF}" srcOrd="0" destOrd="0" presId="urn:microsoft.com/office/officeart/2005/8/layout/orgChart1"/>
    <dgm:cxn modelId="{ED63A635-BCB9-4857-ABF8-65ECE9C5C176}" srcId="{8C5C8E4A-D4C5-4D65-B5AC-8D5341B824E3}" destId="{FE6CB1DF-9FFC-4820-B2D0-5B5E397BADBB}" srcOrd="1" destOrd="0" parTransId="{7FB6BFFA-3C65-4D45-890A-85988D42380D}" sibTransId="{27076E62-D8CD-4016-ACCF-D3A26399F915}"/>
    <dgm:cxn modelId="{8D8885EE-303A-4E8B-A3A8-F333D399CCE1}" srcId="{AE382448-FDC4-480E-84F0-02CF49C660F1}" destId="{288D2F02-8F34-4214-B48E-DE3264690DC4}" srcOrd="0" destOrd="0" parTransId="{BACB0A32-C6BA-43F7-B420-D9A31E7DE9D5}" sibTransId="{21A5DAB2-6411-489F-A18D-841FBBB84E9D}"/>
    <dgm:cxn modelId="{634F3AAB-CB67-4449-B06A-2C0E6492F442}" type="presOf" srcId="{12A99798-46BD-4AE5-9B82-04A56723E2D6}" destId="{7FED4C78-6BF8-409D-B912-921DFF91F729}" srcOrd="0" destOrd="0" presId="urn:microsoft.com/office/officeart/2005/8/layout/orgChart1"/>
    <dgm:cxn modelId="{DA3906F0-6D36-4B79-A98D-744685A6B6DE}" type="presOf" srcId="{201A8600-3A8B-4DDE-84D4-21881AC64650}" destId="{961D313A-4798-44C8-B21E-4AB70D6FD3E7}" srcOrd="0" destOrd="0" presId="urn:microsoft.com/office/officeart/2005/8/layout/orgChart1"/>
    <dgm:cxn modelId="{A4D56792-BF71-4E9D-9699-B13ED7186CE6}" type="presOf" srcId="{BB3FCDD6-62F5-4950-B9C3-E5F24D6379DD}" destId="{26883EBD-0ABC-429C-98E1-66D7EF5826D7}" srcOrd="0" destOrd="0" presId="urn:microsoft.com/office/officeart/2005/8/layout/orgChart1"/>
    <dgm:cxn modelId="{1931763F-049D-44F4-B705-5B8949B701E4}" type="presOf" srcId="{F1EDA25C-9748-4245-B229-703C8FEA14AD}" destId="{0F103419-BB2F-4116-893F-8EC9CB7A888B}" srcOrd="0" destOrd="0" presId="urn:microsoft.com/office/officeart/2005/8/layout/orgChart1"/>
    <dgm:cxn modelId="{5B19C32C-CC9F-43C8-B912-99CC558F86FD}" type="presOf" srcId="{BDBE9E32-8CC9-4058-AE37-9B1BD96BB2DB}" destId="{7D6A01F6-4414-42D3-B5E3-537B21C4FB08}" srcOrd="0" destOrd="0" presId="urn:microsoft.com/office/officeart/2005/8/layout/orgChart1"/>
    <dgm:cxn modelId="{E4E2A08B-DA64-4F0A-9DEA-205553E4E371}" type="presOf" srcId="{D1854CC2-8E57-4110-B8A5-7C72CF6CD82F}" destId="{A2B9DA27-E7D2-48AC-8FB8-97D571AF46C6}" srcOrd="1" destOrd="0" presId="urn:microsoft.com/office/officeart/2005/8/layout/orgChart1"/>
    <dgm:cxn modelId="{B0622E7B-53DA-4929-A128-6236205F2183}" type="presOf" srcId="{D8C8B5AD-2F78-4B9B-A6B6-A3E809E951FE}" destId="{5AA83CD1-72CB-4DB6-92D1-843028B915FA}" srcOrd="0" destOrd="0" presId="urn:microsoft.com/office/officeart/2005/8/layout/orgChart1"/>
    <dgm:cxn modelId="{D4435373-3805-440A-9D45-4BBEA02F49B5}" type="presOf" srcId="{D6F684D3-F57A-4D6D-9C09-BEEE85051D1E}" destId="{3E5FC55C-B8F0-4223-8DCF-E281DBAD5BE0}" srcOrd="0" destOrd="0" presId="urn:microsoft.com/office/officeart/2005/8/layout/orgChart1"/>
    <dgm:cxn modelId="{4144795B-8A2E-4F5B-B6A7-C70B08D1AF84}" type="presOf" srcId="{AE382448-FDC4-480E-84F0-02CF49C660F1}" destId="{E9227CDB-0C03-4469-8F57-D5748B2EA3AD}" srcOrd="0" destOrd="0" presId="urn:microsoft.com/office/officeart/2005/8/layout/orgChart1"/>
    <dgm:cxn modelId="{3C3DAF2B-C806-47D5-BCC9-86DAC27384C6}" type="presOf" srcId="{37885D42-CD28-48ED-93B9-2670503E548F}" destId="{15085B45-3203-4C68-9314-76965485F95D}" srcOrd="1" destOrd="0" presId="urn:microsoft.com/office/officeart/2005/8/layout/orgChart1"/>
    <dgm:cxn modelId="{0283889C-1D41-44EC-A5BF-870FB3C34447}" type="presOf" srcId="{A096F64E-EB91-4BEE-895B-05362428A042}" destId="{5442E965-5E2C-415A-9444-5485B0CD6B81}" srcOrd="0" destOrd="0" presId="urn:microsoft.com/office/officeart/2005/8/layout/orgChart1"/>
    <dgm:cxn modelId="{4C1314D4-6B98-4BA4-A225-C04D784E9218}" type="presOf" srcId="{B46B4636-B31A-4331-8BB6-59272E400D60}" destId="{470CAEB9-3266-428B-99A4-89334F959244}" srcOrd="1" destOrd="0" presId="urn:microsoft.com/office/officeart/2005/8/layout/orgChart1"/>
    <dgm:cxn modelId="{34FACADB-E8AD-4A39-9126-4520B4301B63}" type="presOf" srcId="{68BE0525-1926-49F7-B1EA-EDA60DD9C5CC}" destId="{D68692C7-0029-4934-91E0-CC5D54711C4B}" srcOrd="1" destOrd="0" presId="urn:microsoft.com/office/officeart/2005/8/layout/orgChart1"/>
    <dgm:cxn modelId="{37AE21FB-E1DB-4E99-9D71-1D2000C3BBF5}" type="presOf" srcId="{A34AD2CD-3478-42DB-A5E1-4D0F48A70BD6}" destId="{784D3CFC-C6F3-44D9-BAC1-F2888DCC6E73}" srcOrd="1" destOrd="0" presId="urn:microsoft.com/office/officeart/2005/8/layout/orgChart1"/>
    <dgm:cxn modelId="{99DFB3A9-0C04-42D0-A419-710FD3C69D10}" type="presOf" srcId="{BACB0A32-C6BA-43F7-B420-D9A31E7DE9D5}" destId="{990606B8-1962-432A-AD97-F932EE20A53F}" srcOrd="0" destOrd="0" presId="urn:microsoft.com/office/officeart/2005/8/layout/orgChart1"/>
    <dgm:cxn modelId="{8EAF79C9-C35C-4C39-8085-311DA1DFF433}" type="presOf" srcId="{9B186E6E-99F2-4484-9F00-A9FF319F6658}" destId="{7F06410B-29E7-4E8B-BC06-DC134C3E14C1}" srcOrd="0" destOrd="0" presId="urn:microsoft.com/office/officeart/2005/8/layout/orgChart1"/>
    <dgm:cxn modelId="{CFF629AA-06B8-4CDC-BB8D-CED0C5FF18B6}" srcId="{E48E7CF6-5DA7-4FC1-89D2-3A7BAFF08FA8}" destId="{B46B4636-B31A-4331-8BB6-59272E400D60}" srcOrd="3" destOrd="0" parTransId="{C6025CC3-C74B-4A9F-BA42-64C7BCADC3B7}" sibTransId="{021F41A4-A984-4B31-8767-997BB7787CFB}"/>
    <dgm:cxn modelId="{7E54601D-BB9A-4814-AC08-12C9BEE30D19}" type="presOf" srcId="{FE6CB1DF-9FFC-4820-B2D0-5B5E397BADBB}" destId="{D8821493-3677-4A89-808B-82B54BBE8EBF}" srcOrd="1" destOrd="0" presId="urn:microsoft.com/office/officeart/2005/8/layout/orgChart1"/>
    <dgm:cxn modelId="{232AB3DD-91FE-497B-9FCE-D485313D2A8B}" type="presOf" srcId="{FDE9C50B-DF50-4F46-96CD-EB8ECBC276DC}" destId="{E86E61D0-17A5-40FE-ACAE-B399C42B0E0C}" srcOrd="1" destOrd="0" presId="urn:microsoft.com/office/officeart/2005/8/layout/orgChart1"/>
    <dgm:cxn modelId="{CB73544B-0AE6-44FF-BC26-F6A80C8BFE6D}" type="presOf" srcId="{AE382448-FDC4-480E-84F0-02CF49C660F1}" destId="{600D314E-3A61-4FE7-81B9-16B50D3025BC}" srcOrd="1" destOrd="0" presId="urn:microsoft.com/office/officeart/2005/8/layout/orgChart1"/>
    <dgm:cxn modelId="{05896087-E59E-412F-AA04-FAC9942B9C04}" srcId="{E48E7CF6-5DA7-4FC1-89D2-3A7BAFF08FA8}" destId="{80D03E89-CC73-4F27-A566-4F77462E7FF0}" srcOrd="0" destOrd="0" parTransId="{A84B9829-3BA9-4180-8C8A-33C70FCE83DF}" sibTransId="{64F6E061-46AA-4720-8737-88243C3A6258}"/>
    <dgm:cxn modelId="{70A6D5B8-CB1B-4CA8-9E27-4A5B9688AC36}" type="presOf" srcId="{4CA05846-D758-425F-A5E7-699A226F31FB}" destId="{6221ADF2-9C13-4334-BD91-A2F80BF67608}" srcOrd="0" destOrd="0" presId="urn:microsoft.com/office/officeart/2005/8/layout/orgChart1"/>
    <dgm:cxn modelId="{682DDEA8-9995-465D-AA8B-5CB182739863}" srcId="{D6F684D3-F57A-4D6D-9C09-BEEE85051D1E}" destId="{EA856A1A-9B1B-4524-8B91-4B2358EAECE1}" srcOrd="1" destOrd="0" parTransId="{F3634FE8-682D-4632-814A-01DA0D739841}" sibTransId="{309D259E-AD59-46CA-8478-E8D2F97D0EAB}"/>
    <dgm:cxn modelId="{A9260479-CB03-4893-A8C6-C7C33AE43510}" srcId="{796748BA-D559-4F81-88B9-BFD12054DEEC}" destId="{8C5C8E4A-D4C5-4D65-B5AC-8D5341B824E3}" srcOrd="0" destOrd="0" parTransId="{4CA05846-D758-425F-A5E7-699A226F31FB}" sibTransId="{9D5AD5BB-0487-46C7-9AC0-CAA152514B9A}"/>
    <dgm:cxn modelId="{1071DDB6-3683-47A4-90A5-3827D226A927}" type="presOf" srcId="{3E1C391A-823A-4D9B-BF3A-179751AF285D}" destId="{2663ACBA-A94A-4053-BDCB-F2DCA18F9B54}" srcOrd="0" destOrd="0" presId="urn:microsoft.com/office/officeart/2005/8/layout/orgChart1"/>
    <dgm:cxn modelId="{B06E4D32-4724-4A0E-97F6-9EB6133D176D}" type="presOf" srcId="{796748BA-D559-4F81-88B9-BFD12054DEEC}" destId="{D6346948-C67A-4703-B38F-D30147D333B7}" srcOrd="0" destOrd="0" presId="urn:microsoft.com/office/officeart/2005/8/layout/orgChart1"/>
    <dgm:cxn modelId="{342C36C4-5D49-46B7-89A3-A1DA2E7D8B56}" type="presOf" srcId="{2E8A0456-502F-445C-B5FC-C760DD37530B}" destId="{E00FA8F9-536D-4618-916C-BB07D444E03B}" srcOrd="0" destOrd="0" presId="urn:microsoft.com/office/officeart/2005/8/layout/orgChart1"/>
    <dgm:cxn modelId="{A534E3A6-948C-4E37-A165-9E82CCE01B10}" type="presOf" srcId="{7CD27F57-1F1D-4262-92AD-C3717FF8DD2C}" destId="{801E054B-E5E0-42A5-B478-30FAC60EBC18}" srcOrd="1" destOrd="0" presId="urn:microsoft.com/office/officeart/2005/8/layout/orgChart1"/>
    <dgm:cxn modelId="{4D527A41-F836-484C-BEF8-89D73F203069}" type="presOf" srcId="{3AD6BD41-A621-4023-A6ED-88BE40E4E2CA}" destId="{C8A8E184-F2E6-4E0A-9157-EB71E5939568}" srcOrd="0" destOrd="0" presId="urn:microsoft.com/office/officeart/2005/8/layout/orgChart1"/>
    <dgm:cxn modelId="{F9B6E143-0866-4EEA-9552-D0E71201F07F}" type="presOf" srcId="{9E7B6DD0-A11E-435B-96F1-DA296D12A066}" destId="{5EA62E4E-7B2F-42FB-8A15-B5F011B03E68}" srcOrd="0" destOrd="0" presId="urn:microsoft.com/office/officeart/2005/8/layout/orgChart1"/>
    <dgm:cxn modelId="{C5D92AE0-9305-47A0-AB82-46F062C4FAF4}" srcId="{D1854CC2-8E57-4110-B8A5-7C72CF6CD82F}" destId="{E48E7CF6-5DA7-4FC1-89D2-3A7BAFF08FA8}" srcOrd="1" destOrd="0" parTransId="{B729B891-405D-424B-AE80-F61071F11FAA}" sibTransId="{2ED8E57C-538F-4347-A884-B03D5FD88303}"/>
    <dgm:cxn modelId="{A2C30AE2-63B9-42D9-B46B-B0A4DBBEC9C7}" type="presOf" srcId="{FF80E0A4-F812-4F75-9286-2C4FA5DAFF42}" destId="{232FE69E-62D5-4083-9D62-C20C35593470}" srcOrd="1" destOrd="0" presId="urn:microsoft.com/office/officeart/2005/8/layout/orgChart1"/>
    <dgm:cxn modelId="{758A9390-8D18-4B96-98C5-0A0205748E7B}" srcId="{796748BA-D559-4F81-88B9-BFD12054DEEC}" destId="{FF80E0A4-F812-4F75-9286-2C4FA5DAFF42}" srcOrd="3" destOrd="0" parTransId="{201A8600-3A8B-4DDE-84D4-21881AC64650}" sibTransId="{5AA2017E-F952-43E2-976F-2F7BB42FE143}"/>
    <dgm:cxn modelId="{861D745B-A628-48AD-938F-70C1382AE0FD}" type="presOf" srcId="{C6025CC3-C74B-4A9F-BA42-64C7BCADC3B7}" destId="{704DD520-9C35-4A3D-AEF2-99EE1C1AC28A}" srcOrd="0" destOrd="0" presId="urn:microsoft.com/office/officeart/2005/8/layout/orgChart1"/>
    <dgm:cxn modelId="{D5678FF3-C3C2-4CFA-B962-A7D519A073D0}" type="presOf" srcId="{5551895B-8A26-4D56-9DB4-B03B2C2A030C}" destId="{44037042-BB0A-4694-8467-E0E881086D97}" srcOrd="1" destOrd="0" presId="urn:microsoft.com/office/officeart/2005/8/layout/orgChart1"/>
    <dgm:cxn modelId="{2A565B2D-FBD6-4686-B49F-8157149C54C0}" srcId="{D6F684D3-F57A-4D6D-9C09-BEEE85051D1E}" destId="{68BE0525-1926-49F7-B1EA-EDA60DD9C5CC}" srcOrd="0" destOrd="0" parTransId="{E1D87310-B35A-4183-9F7B-5A49AABEE49A}" sibTransId="{ECBB0651-FB70-44E4-823F-600842995879}"/>
    <dgm:cxn modelId="{6CB7DB7D-1A1F-4809-804E-6D7DD9803B0C}" srcId="{E48E7CF6-5DA7-4FC1-89D2-3A7BAFF08FA8}" destId="{14070A42-93A4-40BA-84A0-052159DEE400}" srcOrd="2" destOrd="0" parTransId="{BCF7AF12-8E46-417B-8688-8C8CE15DDD48}" sibTransId="{BE332EE0-226D-4FB3-A84F-46B3D3D3DACF}"/>
    <dgm:cxn modelId="{6739494A-A1E1-473A-B446-A6ADB238C742}" type="presOf" srcId="{D6F684D3-F57A-4D6D-9C09-BEEE85051D1E}" destId="{DF297EC6-AEC8-4B35-9185-3E0CABE54388}" srcOrd="1" destOrd="0" presId="urn:microsoft.com/office/officeart/2005/8/layout/orgChart1"/>
    <dgm:cxn modelId="{F27F4AB3-16A6-42AF-8691-342140CC1807}" type="presOf" srcId="{E1D87310-B35A-4183-9F7B-5A49AABEE49A}" destId="{EB05D285-649A-497A-8917-AB2A76386073}" srcOrd="0" destOrd="0" presId="urn:microsoft.com/office/officeart/2005/8/layout/orgChart1"/>
    <dgm:cxn modelId="{5911F197-5656-4705-9A66-35FC0A262E48}" type="presParOf" srcId="{5628DC5E-2B7B-438D-99A5-72BB05EECABA}" destId="{BF43936C-9711-47DC-9160-DAC55F29100C}" srcOrd="0" destOrd="0" presId="urn:microsoft.com/office/officeart/2005/8/layout/orgChart1"/>
    <dgm:cxn modelId="{93087BDC-7A46-4375-B81D-D27AE654EB24}" type="presParOf" srcId="{BF43936C-9711-47DC-9160-DAC55F29100C}" destId="{C068C936-3E2F-47B8-B0DB-BEB2D0DF32BA}" srcOrd="0" destOrd="0" presId="urn:microsoft.com/office/officeart/2005/8/layout/orgChart1"/>
    <dgm:cxn modelId="{A70A2FFD-5DBE-4450-93D2-2B712626C708}" type="presParOf" srcId="{C068C936-3E2F-47B8-B0DB-BEB2D0DF32BA}" destId="{D6346948-C67A-4703-B38F-D30147D333B7}" srcOrd="0" destOrd="0" presId="urn:microsoft.com/office/officeart/2005/8/layout/orgChart1"/>
    <dgm:cxn modelId="{1A4A5499-B3A2-417D-B6BE-907E2163E7FE}" type="presParOf" srcId="{C068C936-3E2F-47B8-B0DB-BEB2D0DF32BA}" destId="{9E67B92A-55EA-406C-9F03-CDECABC7C1AD}" srcOrd="1" destOrd="0" presId="urn:microsoft.com/office/officeart/2005/8/layout/orgChart1"/>
    <dgm:cxn modelId="{5891C2C4-FBE3-438F-BAD9-8FC21FD48695}" type="presParOf" srcId="{BF43936C-9711-47DC-9160-DAC55F29100C}" destId="{8BA2802B-ACCE-43A8-A4AA-4AB70BF5F16A}" srcOrd="1" destOrd="0" presId="urn:microsoft.com/office/officeart/2005/8/layout/orgChart1"/>
    <dgm:cxn modelId="{05CDD188-4C24-44D2-8AAC-B2B85EE9EAB0}" type="presParOf" srcId="{8BA2802B-ACCE-43A8-A4AA-4AB70BF5F16A}" destId="{6221ADF2-9C13-4334-BD91-A2F80BF67608}" srcOrd="0" destOrd="0" presId="urn:microsoft.com/office/officeart/2005/8/layout/orgChart1"/>
    <dgm:cxn modelId="{E4C46F05-FDC3-4444-A6D6-56C1C47698E1}" type="presParOf" srcId="{8BA2802B-ACCE-43A8-A4AA-4AB70BF5F16A}" destId="{BED6233D-9A7C-4681-BF82-974321D945B6}" srcOrd="1" destOrd="0" presId="urn:microsoft.com/office/officeart/2005/8/layout/orgChart1"/>
    <dgm:cxn modelId="{8A0D8227-2750-4960-9F5A-7B14D4A16A16}" type="presParOf" srcId="{BED6233D-9A7C-4681-BF82-974321D945B6}" destId="{1F7065AC-E384-4B32-BCE0-BAABB9F02AB0}" srcOrd="0" destOrd="0" presId="urn:microsoft.com/office/officeart/2005/8/layout/orgChart1"/>
    <dgm:cxn modelId="{AA71BD69-52AF-4C1D-87C1-1D6E0B8E7B03}" type="presParOf" srcId="{1F7065AC-E384-4B32-BCE0-BAABB9F02AB0}" destId="{79FBA22F-1431-4F99-A82B-28362BF11D84}" srcOrd="0" destOrd="0" presId="urn:microsoft.com/office/officeart/2005/8/layout/orgChart1"/>
    <dgm:cxn modelId="{CCE1BAA0-B078-49B2-B4F7-60C90CE97DC4}" type="presParOf" srcId="{1F7065AC-E384-4B32-BCE0-BAABB9F02AB0}" destId="{333BA968-7D70-4132-AD59-74A657B33916}" srcOrd="1" destOrd="0" presId="urn:microsoft.com/office/officeart/2005/8/layout/orgChart1"/>
    <dgm:cxn modelId="{F04C1CB2-C55A-4A56-B465-3780AF7C3ED8}" type="presParOf" srcId="{BED6233D-9A7C-4681-BF82-974321D945B6}" destId="{DA8E1D59-7872-4E5B-B9A9-80591EBF37BF}" srcOrd="1" destOrd="0" presId="urn:microsoft.com/office/officeart/2005/8/layout/orgChart1"/>
    <dgm:cxn modelId="{83ACC34E-169B-4899-9032-DA29AB6DD802}" type="presParOf" srcId="{DA8E1D59-7872-4E5B-B9A9-80591EBF37BF}" destId="{B563A7C9-28FF-4037-92E5-EC255F3E9A82}" srcOrd="0" destOrd="0" presId="urn:microsoft.com/office/officeart/2005/8/layout/orgChart1"/>
    <dgm:cxn modelId="{977E81F1-14C3-4690-A2D7-99606BC42B18}" type="presParOf" srcId="{DA8E1D59-7872-4E5B-B9A9-80591EBF37BF}" destId="{0D383EC0-DA05-4705-B2E6-9E4B84A244F3}" srcOrd="1" destOrd="0" presId="urn:microsoft.com/office/officeart/2005/8/layout/orgChart1"/>
    <dgm:cxn modelId="{D9B0DE21-C836-4216-9F6F-C7E0A0F1C75B}" type="presParOf" srcId="{0D383EC0-DA05-4705-B2E6-9E4B84A244F3}" destId="{A8047FA2-3302-427C-BCCF-511FE155BC4B}" srcOrd="0" destOrd="0" presId="urn:microsoft.com/office/officeart/2005/8/layout/orgChart1"/>
    <dgm:cxn modelId="{1296CE7F-6008-43B9-A254-CC3D4007F057}" type="presParOf" srcId="{A8047FA2-3302-427C-BCCF-511FE155BC4B}" destId="{63E400C8-4B3B-430C-9424-9D972BBEB8E9}" srcOrd="0" destOrd="0" presId="urn:microsoft.com/office/officeart/2005/8/layout/orgChart1"/>
    <dgm:cxn modelId="{96860228-F878-423D-8D0B-4EB2FF51879D}" type="presParOf" srcId="{A8047FA2-3302-427C-BCCF-511FE155BC4B}" destId="{C9CA2E02-D273-4177-A4D7-BAE650E7963E}" srcOrd="1" destOrd="0" presId="urn:microsoft.com/office/officeart/2005/8/layout/orgChart1"/>
    <dgm:cxn modelId="{1B96CBA2-CC78-413C-96C0-9F1D4D5ACBD1}" type="presParOf" srcId="{0D383EC0-DA05-4705-B2E6-9E4B84A244F3}" destId="{1E835C2D-01A2-4806-BBFE-1B44F11F8799}" srcOrd="1" destOrd="0" presId="urn:microsoft.com/office/officeart/2005/8/layout/orgChart1"/>
    <dgm:cxn modelId="{7B9E0529-604B-49BB-A721-683ECB582CDB}" type="presParOf" srcId="{0D383EC0-DA05-4705-B2E6-9E4B84A244F3}" destId="{01CD60A5-E272-45FF-83B7-26E0E1E06D22}" srcOrd="2" destOrd="0" presId="urn:microsoft.com/office/officeart/2005/8/layout/orgChart1"/>
    <dgm:cxn modelId="{68EA3B8E-F9B3-4039-9245-0ED8BF58A15C}" type="presParOf" srcId="{DA8E1D59-7872-4E5B-B9A9-80591EBF37BF}" destId="{132DECDC-1441-460E-8D75-56BE8FF646F3}" srcOrd="2" destOrd="0" presId="urn:microsoft.com/office/officeart/2005/8/layout/orgChart1"/>
    <dgm:cxn modelId="{8B81D277-42A5-41E5-9B33-F425669E036A}" type="presParOf" srcId="{DA8E1D59-7872-4E5B-B9A9-80591EBF37BF}" destId="{3C2425C0-AB0C-457A-8BCE-F101A29EB208}" srcOrd="3" destOrd="0" presId="urn:microsoft.com/office/officeart/2005/8/layout/orgChart1"/>
    <dgm:cxn modelId="{A084AC88-D063-4E30-B1EA-357A815A7F7A}" type="presParOf" srcId="{3C2425C0-AB0C-457A-8BCE-F101A29EB208}" destId="{B1AE3AF7-9FF5-4449-A898-D720549DF458}" srcOrd="0" destOrd="0" presId="urn:microsoft.com/office/officeart/2005/8/layout/orgChart1"/>
    <dgm:cxn modelId="{2E09BCD1-D26A-430E-AA93-F8D5F5E6A32E}" type="presParOf" srcId="{B1AE3AF7-9FF5-4449-A898-D720549DF458}" destId="{2FAD4AE5-D25B-4205-A018-CF8F76DA75D0}" srcOrd="0" destOrd="0" presId="urn:microsoft.com/office/officeart/2005/8/layout/orgChart1"/>
    <dgm:cxn modelId="{46D791ED-53E6-453D-A712-B2F88F3E5DBF}" type="presParOf" srcId="{B1AE3AF7-9FF5-4449-A898-D720549DF458}" destId="{D8821493-3677-4A89-808B-82B54BBE8EBF}" srcOrd="1" destOrd="0" presId="urn:microsoft.com/office/officeart/2005/8/layout/orgChart1"/>
    <dgm:cxn modelId="{7E8FAC07-0B17-44A8-BB6C-97FCD36F1861}" type="presParOf" srcId="{3C2425C0-AB0C-457A-8BCE-F101A29EB208}" destId="{B41344D0-8227-4A62-B1AA-AA697E13499A}" srcOrd="1" destOrd="0" presId="urn:microsoft.com/office/officeart/2005/8/layout/orgChart1"/>
    <dgm:cxn modelId="{5A33AB79-BC6C-441B-B680-1E177E23963E}" type="presParOf" srcId="{B41344D0-8227-4A62-B1AA-AA697E13499A}" destId="{378A7462-6544-4CE3-BDBD-5EB88684F3E0}" srcOrd="0" destOrd="0" presId="urn:microsoft.com/office/officeart/2005/8/layout/orgChart1"/>
    <dgm:cxn modelId="{929FE68A-354F-492A-B5AB-41145D29558D}" type="presParOf" srcId="{B41344D0-8227-4A62-B1AA-AA697E13499A}" destId="{D87BD46C-75A3-4A8C-90FC-D3E84458EF06}" srcOrd="1" destOrd="0" presId="urn:microsoft.com/office/officeart/2005/8/layout/orgChart1"/>
    <dgm:cxn modelId="{87E55192-BE6B-42AB-A7D0-EF179CEB8F6D}" type="presParOf" srcId="{D87BD46C-75A3-4A8C-90FC-D3E84458EF06}" destId="{02F8FC9F-3606-4798-A18F-7797894F35A4}" srcOrd="0" destOrd="0" presId="urn:microsoft.com/office/officeart/2005/8/layout/orgChart1"/>
    <dgm:cxn modelId="{5EE8774E-DB64-4110-A82F-46D1A59E9631}" type="presParOf" srcId="{02F8FC9F-3606-4798-A18F-7797894F35A4}" destId="{8DD7CAD5-550B-41B8-9D4B-21669490CD84}" srcOrd="0" destOrd="0" presId="urn:microsoft.com/office/officeart/2005/8/layout/orgChart1"/>
    <dgm:cxn modelId="{5AE49149-B28C-4E19-93D9-43E15D4851E4}" type="presParOf" srcId="{02F8FC9F-3606-4798-A18F-7797894F35A4}" destId="{801E054B-E5E0-42A5-B478-30FAC60EBC18}" srcOrd="1" destOrd="0" presId="urn:microsoft.com/office/officeart/2005/8/layout/orgChart1"/>
    <dgm:cxn modelId="{09A83328-2621-45E0-A337-582909E6EC02}" type="presParOf" srcId="{D87BD46C-75A3-4A8C-90FC-D3E84458EF06}" destId="{7D8273B3-FFD8-4F23-8D5E-179A3997259E}" srcOrd="1" destOrd="0" presId="urn:microsoft.com/office/officeart/2005/8/layout/orgChart1"/>
    <dgm:cxn modelId="{43A0BA25-8754-46EE-9ECC-99AA652A1FFE}" type="presParOf" srcId="{D87BD46C-75A3-4A8C-90FC-D3E84458EF06}" destId="{373DA8F1-BC0D-464D-B3F5-B47B78D6E1BE}" srcOrd="2" destOrd="0" presId="urn:microsoft.com/office/officeart/2005/8/layout/orgChart1"/>
    <dgm:cxn modelId="{8866DB99-58D2-43F0-868A-0517B28A3D32}" type="presParOf" srcId="{3C2425C0-AB0C-457A-8BCE-F101A29EB208}" destId="{B91CC4A1-0E23-4C96-BB3C-F578E931C623}" srcOrd="2" destOrd="0" presId="urn:microsoft.com/office/officeart/2005/8/layout/orgChart1"/>
    <dgm:cxn modelId="{32CBC247-D7CD-48EF-8828-EC96AA052046}" type="presParOf" srcId="{DA8E1D59-7872-4E5B-B9A9-80591EBF37BF}" destId="{E00FA8F9-536D-4618-916C-BB07D444E03B}" srcOrd="4" destOrd="0" presId="urn:microsoft.com/office/officeart/2005/8/layout/orgChart1"/>
    <dgm:cxn modelId="{1AE2058F-C000-4884-A4E6-363AA3DEEA4B}" type="presParOf" srcId="{DA8E1D59-7872-4E5B-B9A9-80591EBF37BF}" destId="{E19DEF44-6F6E-4969-A6B7-56B8BDCD731C}" srcOrd="5" destOrd="0" presId="urn:microsoft.com/office/officeart/2005/8/layout/orgChart1"/>
    <dgm:cxn modelId="{5AFA32EA-40AE-42EA-AE54-C13BA45164AD}" type="presParOf" srcId="{E19DEF44-6F6E-4969-A6B7-56B8BDCD731C}" destId="{6C7AED3D-E7B1-4690-995F-7ECBA8396907}" srcOrd="0" destOrd="0" presId="urn:microsoft.com/office/officeart/2005/8/layout/orgChart1"/>
    <dgm:cxn modelId="{172A8BA4-C960-40FF-98B5-BFDF2E216851}" type="presParOf" srcId="{6C7AED3D-E7B1-4690-995F-7ECBA8396907}" destId="{93234553-ED2C-4120-AE39-0EAA3BA78FB9}" srcOrd="0" destOrd="0" presId="urn:microsoft.com/office/officeart/2005/8/layout/orgChart1"/>
    <dgm:cxn modelId="{2662D43A-58A3-49F3-8B60-3974FCFB102A}" type="presParOf" srcId="{6C7AED3D-E7B1-4690-995F-7ECBA8396907}" destId="{9992D8E3-5EE7-4179-94D2-6A7029008548}" srcOrd="1" destOrd="0" presId="urn:microsoft.com/office/officeart/2005/8/layout/orgChart1"/>
    <dgm:cxn modelId="{C5D2D5FB-82A3-4A50-AA99-E7E54C6A3441}" type="presParOf" srcId="{E19DEF44-6F6E-4969-A6B7-56B8BDCD731C}" destId="{62119BB0-D159-4572-8B86-FD3455ECFE1B}" srcOrd="1" destOrd="0" presId="urn:microsoft.com/office/officeart/2005/8/layout/orgChart1"/>
    <dgm:cxn modelId="{B6EE7AEC-8EC2-42DD-AB51-A59B6A56605C}" type="presParOf" srcId="{E19DEF44-6F6E-4969-A6B7-56B8BDCD731C}" destId="{33256768-8C35-4163-9094-00800FD288A0}" srcOrd="2" destOrd="0" presId="urn:microsoft.com/office/officeart/2005/8/layout/orgChart1"/>
    <dgm:cxn modelId="{76533D9D-B8A5-45E3-8E63-518ACD67AF34}" type="presParOf" srcId="{BED6233D-9A7C-4681-BF82-974321D945B6}" destId="{971961E2-4A7E-45C4-B677-7FEDCF109E7A}" srcOrd="2" destOrd="0" presId="urn:microsoft.com/office/officeart/2005/8/layout/orgChart1"/>
    <dgm:cxn modelId="{F54D27BC-EC9B-4568-8E1C-BC7D668ACE12}" type="presParOf" srcId="{8BA2802B-ACCE-43A8-A4AA-4AB70BF5F16A}" destId="{26883EBD-0ABC-429C-98E1-66D7EF5826D7}" srcOrd="2" destOrd="0" presId="urn:microsoft.com/office/officeart/2005/8/layout/orgChart1"/>
    <dgm:cxn modelId="{ED1AB99D-65BE-4E01-BF61-6A6C2B38C544}" type="presParOf" srcId="{8BA2802B-ACCE-43A8-A4AA-4AB70BF5F16A}" destId="{DCEB9D23-F566-480A-927E-CB2CF325AB25}" srcOrd="3" destOrd="0" presId="urn:microsoft.com/office/officeart/2005/8/layout/orgChart1"/>
    <dgm:cxn modelId="{4E46F88F-B84D-43AE-8CE6-8CA85D46214D}" type="presParOf" srcId="{DCEB9D23-F566-480A-927E-CB2CF325AB25}" destId="{F5E11BD3-9057-4B6E-B560-33CA0E2BD99F}" srcOrd="0" destOrd="0" presId="urn:microsoft.com/office/officeart/2005/8/layout/orgChart1"/>
    <dgm:cxn modelId="{385977CB-2D35-4B89-B41A-3345F1ED51F4}" type="presParOf" srcId="{F5E11BD3-9057-4B6E-B560-33CA0E2BD99F}" destId="{2F12A69C-F371-45EF-990C-32EB1FCA692C}" srcOrd="0" destOrd="0" presId="urn:microsoft.com/office/officeart/2005/8/layout/orgChart1"/>
    <dgm:cxn modelId="{1564AF8A-A5F2-4E49-81C3-4AB7762ACE8C}" type="presParOf" srcId="{F5E11BD3-9057-4B6E-B560-33CA0E2BD99F}" destId="{A2B9DA27-E7D2-48AC-8FB8-97D571AF46C6}" srcOrd="1" destOrd="0" presId="urn:microsoft.com/office/officeart/2005/8/layout/orgChart1"/>
    <dgm:cxn modelId="{F485A94A-4B25-4746-9653-8AB1F72A1FBD}" type="presParOf" srcId="{DCEB9D23-F566-480A-927E-CB2CF325AB25}" destId="{0E78F6D6-AF17-4192-B0DD-06E74B57CB70}" srcOrd="1" destOrd="0" presId="urn:microsoft.com/office/officeart/2005/8/layout/orgChart1"/>
    <dgm:cxn modelId="{9E02924D-9C8F-4C8E-83C8-FD9DE4E63EC2}" type="presParOf" srcId="{0E78F6D6-AF17-4192-B0DD-06E74B57CB70}" destId="{C8A8E184-F2E6-4E0A-9157-EB71E5939568}" srcOrd="0" destOrd="0" presId="urn:microsoft.com/office/officeart/2005/8/layout/orgChart1"/>
    <dgm:cxn modelId="{0BD1C039-A65E-4576-9D82-56F8607935FB}" type="presParOf" srcId="{0E78F6D6-AF17-4192-B0DD-06E74B57CB70}" destId="{34B53312-BF97-4C6D-9D89-5C43033D0DC5}" srcOrd="1" destOrd="0" presId="urn:microsoft.com/office/officeart/2005/8/layout/orgChart1"/>
    <dgm:cxn modelId="{504D6534-8DAD-42DD-A844-E0917782020E}" type="presParOf" srcId="{34B53312-BF97-4C6D-9D89-5C43033D0DC5}" destId="{446F04B8-3702-44F7-A8F1-3F991B9837E2}" srcOrd="0" destOrd="0" presId="urn:microsoft.com/office/officeart/2005/8/layout/orgChart1"/>
    <dgm:cxn modelId="{070AD158-C535-4CDB-83F1-CEB50495D926}" type="presParOf" srcId="{446F04B8-3702-44F7-A8F1-3F991B9837E2}" destId="{C634F295-C5BB-4D6F-852A-8B143975B8A9}" srcOrd="0" destOrd="0" presId="urn:microsoft.com/office/officeart/2005/8/layout/orgChart1"/>
    <dgm:cxn modelId="{59469641-037B-493F-82F5-4AC2E7413ADC}" type="presParOf" srcId="{446F04B8-3702-44F7-A8F1-3F991B9837E2}" destId="{FFBCE83C-C847-46F4-B43D-1CBCAEB71CE7}" srcOrd="1" destOrd="0" presId="urn:microsoft.com/office/officeart/2005/8/layout/orgChart1"/>
    <dgm:cxn modelId="{261710EE-05FB-480B-A5A9-4F5B8AE79545}" type="presParOf" srcId="{34B53312-BF97-4C6D-9D89-5C43033D0DC5}" destId="{34CBA73B-79F8-49AD-9CBF-35ACDA12FDE6}" srcOrd="1" destOrd="0" presId="urn:microsoft.com/office/officeart/2005/8/layout/orgChart1"/>
    <dgm:cxn modelId="{C35FA896-6AAB-46E7-813E-BB9AFB7F1AF2}" type="presParOf" srcId="{34B53312-BF97-4C6D-9D89-5C43033D0DC5}" destId="{FFAF82AE-B2C9-461E-B6EF-DD6E80C56F8C}" srcOrd="2" destOrd="0" presId="urn:microsoft.com/office/officeart/2005/8/layout/orgChart1"/>
    <dgm:cxn modelId="{7FBBA792-62FF-4D89-B88C-9FBD89ED159A}" type="presParOf" srcId="{0E78F6D6-AF17-4192-B0DD-06E74B57CB70}" destId="{0A6E4626-9349-45FB-AD37-63974C911DCF}" srcOrd="2" destOrd="0" presId="urn:microsoft.com/office/officeart/2005/8/layout/orgChart1"/>
    <dgm:cxn modelId="{1C56B40B-7DF0-48AA-B9F8-8C2377809FAD}" type="presParOf" srcId="{0E78F6D6-AF17-4192-B0DD-06E74B57CB70}" destId="{17DA0C85-A980-4881-8769-B528E2D479D2}" srcOrd="3" destOrd="0" presId="urn:microsoft.com/office/officeart/2005/8/layout/orgChart1"/>
    <dgm:cxn modelId="{430E1D79-7EF6-4B33-9B5E-568496DB9C5A}" type="presParOf" srcId="{17DA0C85-A980-4881-8769-B528E2D479D2}" destId="{56D1C7EA-F934-4B5F-977C-AD2D15CD5D7D}" srcOrd="0" destOrd="0" presId="urn:microsoft.com/office/officeart/2005/8/layout/orgChart1"/>
    <dgm:cxn modelId="{C28588C1-0BE6-4EB7-A022-1A30F402EB8C}" type="presParOf" srcId="{56D1C7EA-F934-4B5F-977C-AD2D15CD5D7D}" destId="{D10DA0D4-5A35-46B3-9188-027C8D8E9E8E}" srcOrd="0" destOrd="0" presId="urn:microsoft.com/office/officeart/2005/8/layout/orgChart1"/>
    <dgm:cxn modelId="{7F9FC088-B32C-4E96-8E93-2F65EEAAE3C3}" type="presParOf" srcId="{56D1C7EA-F934-4B5F-977C-AD2D15CD5D7D}" destId="{FA708A7B-D7F6-4E9A-9534-701E735B75CC}" srcOrd="1" destOrd="0" presId="urn:microsoft.com/office/officeart/2005/8/layout/orgChart1"/>
    <dgm:cxn modelId="{55EC2AEC-5433-4E08-B4E6-38E83DA5F557}" type="presParOf" srcId="{17DA0C85-A980-4881-8769-B528E2D479D2}" destId="{84F0F98F-71FC-4B02-BB83-452D7BC529E6}" srcOrd="1" destOrd="0" presId="urn:microsoft.com/office/officeart/2005/8/layout/orgChart1"/>
    <dgm:cxn modelId="{BF4C8D89-7A77-4772-B7E1-7A958FE8B5A9}" type="presParOf" srcId="{84F0F98F-71FC-4B02-BB83-452D7BC529E6}" destId="{064F80B5-F042-4281-8293-B86F1D3A9EBB}" srcOrd="0" destOrd="0" presId="urn:microsoft.com/office/officeart/2005/8/layout/orgChart1"/>
    <dgm:cxn modelId="{771E9165-A34A-4B18-A7A6-05AE3BAE6A14}" type="presParOf" srcId="{84F0F98F-71FC-4B02-BB83-452D7BC529E6}" destId="{91D47087-3F43-46EB-891C-D5A5F37D5337}" srcOrd="1" destOrd="0" presId="urn:microsoft.com/office/officeart/2005/8/layout/orgChart1"/>
    <dgm:cxn modelId="{9CCB3470-CC73-408F-98A8-8B1D61AC32EF}" type="presParOf" srcId="{91D47087-3F43-46EB-891C-D5A5F37D5337}" destId="{107688E8-8062-4160-93F0-8F3642D57244}" srcOrd="0" destOrd="0" presId="urn:microsoft.com/office/officeart/2005/8/layout/orgChart1"/>
    <dgm:cxn modelId="{CD845405-C389-46F5-838A-6617829258F0}" type="presParOf" srcId="{107688E8-8062-4160-93F0-8F3642D57244}" destId="{43C0787B-C96E-4C42-ACC2-2772044CA6EA}" srcOrd="0" destOrd="0" presId="urn:microsoft.com/office/officeart/2005/8/layout/orgChart1"/>
    <dgm:cxn modelId="{BBFD927B-C8D3-4B27-B171-5612AAB6CAEB}" type="presParOf" srcId="{107688E8-8062-4160-93F0-8F3642D57244}" destId="{10018A77-DA1F-41B1-88B7-F152D3397341}" srcOrd="1" destOrd="0" presId="urn:microsoft.com/office/officeart/2005/8/layout/orgChart1"/>
    <dgm:cxn modelId="{12988418-53AA-48F6-83F5-7915D0986E33}" type="presParOf" srcId="{91D47087-3F43-46EB-891C-D5A5F37D5337}" destId="{283F6F85-CB85-49DF-83AE-20FB3C275814}" srcOrd="1" destOrd="0" presId="urn:microsoft.com/office/officeart/2005/8/layout/orgChart1"/>
    <dgm:cxn modelId="{C86B6D98-397A-4EC9-838A-8FD47178B23E}" type="presParOf" srcId="{91D47087-3F43-46EB-891C-D5A5F37D5337}" destId="{AA223C3C-1550-42F6-9124-2E2AA6B5C13F}" srcOrd="2" destOrd="0" presId="urn:microsoft.com/office/officeart/2005/8/layout/orgChart1"/>
    <dgm:cxn modelId="{BB68053A-D27E-419E-B922-86CA18E75E98}" type="presParOf" srcId="{84F0F98F-71FC-4B02-BB83-452D7BC529E6}" destId="{7F06410B-29E7-4E8B-BC06-DC134C3E14C1}" srcOrd="2" destOrd="0" presId="urn:microsoft.com/office/officeart/2005/8/layout/orgChart1"/>
    <dgm:cxn modelId="{C56DC3DD-EA99-4358-8840-78A4FB96C29E}" type="presParOf" srcId="{84F0F98F-71FC-4B02-BB83-452D7BC529E6}" destId="{A01DD3BB-8F1A-43F6-9E99-D703179345FA}" srcOrd="3" destOrd="0" presId="urn:microsoft.com/office/officeart/2005/8/layout/orgChart1"/>
    <dgm:cxn modelId="{8A22E9AC-82BA-4F94-8E7C-607A5ADFBCDC}" type="presParOf" srcId="{A01DD3BB-8F1A-43F6-9E99-D703179345FA}" destId="{40C10B6E-A464-4C73-A7C9-0240781FFECD}" srcOrd="0" destOrd="0" presId="urn:microsoft.com/office/officeart/2005/8/layout/orgChart1"/>
    <dgm:cxn modelId="{B10C4995-18BE-4490-B2F0-B20014C3BB33}" type="presParOf" srcId="{40C10B6E-A464-4C73-A7C9-0240781FFECD}" destId="{5442E965-5E2C-415A-9444-5485B0CD6B81}" srcOrd="0" destOrd="0" presId="urn:microsoft.com/office/officeart/2005/8/layout/orgChart1"/>
    <dgm:cxn modelId="{5C57AF39-D48A-4AC2-96A4-F33D9C9FF7A5}" type="presParOf" srcId="{40C10B6E-A464-4C73-A7C9-0240781FFECD}" destId="{B1F32B10-1817-4004-BF07-E51832686E8D}" srcOrd="1" destOrd="0" presId="urn:microsoft.com/office/officeart/2005/8/layout/orgChart1"/>
    <dgm:cxn modelId="{6A5E8959-31D9-48F0-A2F6-B285DD69F666}" type="presParOf" srcId="{A01DD3BB-8F1A-43F6-9E99-D703179345FA}" destId="{0327C047-AACE-4891-96A0-5CC0D9EF484E}" srcOrd="1" destOrd="0" presId="urn:microsoft.com/office/officeart/2005/8/layout/orgChart1"/>
    <dgm:cxn modelId="{78204875-BB9B-4DF3-9F42-8FF4D4A2619C}" type="presParOf" srcId="{A01DD3BB-8F1A-43F6-9E99-D703179345FA}" destId="{BA558C0B-80F8-43F7-86EC-7FBF42C09C41}" srcOrd="2" destOrd="0" presId="urn:microsoft.com/office/officeart/2005/8/layout/orgChart1"/>
    <dgm:cxn modelId="{F1AF7595-7FB0-4717-91AF-E528793FF1E2}" type="presParOf" srcId="{84F0F98F-71FC-4B02-BB83-452D7BC529E6}" destId="{458C1D40-6D62-44D1-90F7-227D9AF00511}" srcOrd="4" destOrd="0" presId="urn:microsoft.com/office/officeart/2005/8/layout/orgChart1"/>
    <dgm:cxn modelId="{5D465725-467A-4879-B090-C6932E24A17F}" type="presParOf" srcId="{84F0F98F-71FC-4B02-BB83-452D7BC529E6}" destId="{9AE6515F-93AB-415D-A591-68F3A5AF070E}" srcOrd="5" destOrd="0" presId="urn:microsoft.com/office/officeart/2005/8/layout/orgChart1"/>
    <dgm:cxn modelId="{322AFD68-640B-4058-ACDE-8790BCF0E99E}" type="presParOf" srcId="{9AE6515F-93AB-415D-A591-68F3A5AF070E}" destId="{1A91B3C7-BF6D-47BD-BEB4-A03D95BD8FCB}" srcOrd="0" destOrd="0" presId="urn:microsoft.com/office/officeart/2005/8/layout/orgChart1"/>
    <dgm:cxn modelId="{EFEF542D-EB9A-4FF3-A1B6-0FCFC9746255}" type="presParOf" srcId="{1A91B3C7-BF6D-47BD-BEB4-A03D95BD8FCB}" destId="{896090AD-E9BD-4BB6-AC59-164489274368}" srcOrd="0" destOrd="0" presId="urn:microsoft.com/office/officeart/2005/8/layout/orgChart1"/>
    <dgm:cxn modelId="{211FDC58-A156-4549-82D7-0C8588A31C81}" type="presParOf" srcId="{1A91B3C7-BF6D-47BD-BEB4-A03D95BD8FCB}" destId="{75CF201A-5B28-44C4-B31C-FB83ACBFB05A}" srcOrd="1" destOrd="0" presId="urn:microsoft.com/office/officeart/2005/8/layout/orgChart1"/>
    <dgm:cxn modelId="{630B571E-9FE7-44ED-9637-0E873644B5A6}" type="presParOf" srcId="{9AE6515F-93AB-415D-A591-68F3A5AF070E}" destId="{3CFF4BBC-79A2-48D6-8CAF-8D90E9414D2B}" srcOrd="1" destOrd="0" presId="urn:microsoft.com/office/officeart/2005/8/layout/orgChart1"/>
    <dgm:cxn modelId="{FAB02AEF-749C-49EE-9D89-9AC5859C4DBB}" type="presParOf" srcId="{9AE6515F-93AB-415D-A591-68F3A5AF070E}" destId="{8050CD0D-4E5C-4766-AE1A-03404B7A17F6}" srcOrd="2" destOrd="0" presId="urn:microsoft.com/office/officeart/2005/8/layout/orgChart1"/>
    <dgm:cxn modelId="{BEF31AD0-3E18-4916-9B76-509675E03E64}" type="presParOf" srcId="{84F0F98F-71FC-4B02-BB83-452D7BC529E6}" destId="{704DD520-9C35-4A3D-AEF2-99EE1C1AC28A}" srcOrd="6" destOrd="0" presId="urn:microsoft.com/office/officeart/2005/8/layout/orgChart1"/>
    <dgm:cxn modelId="{54BE62D0-3D05-4804-93EA-F3B5FEEEC92D}" type="presParOf" srcId="{84F0F98F-71FC-4B02-BB83-452D7BC529E6}" destId="{0863347A-AF23-4AD3-947F-D70554B39753}" srcOrd="7" destOrd="0" presId="urn:microsoft.com/office/officeart/2005/8/layout/orgChart1"/>
    <dgm:cxn modelId="{10B9B260-B204-4EE2-A815-BA3FAEE1F304}" type="presParOf" srcId="{0863347A-AF23-4AD3-947F-D70554B39753}" destId="{19DD88B8-5463-4AE2-9227-D5D14402153E}" srcOrd="0" destOrd="0" presId="urn:microsoft.com/office/officeart/2005/8/layout/orgChart1"/>
    <dgm:cxn modelId="{6F785F3C-8A0F-429F-B8D2-FC8765F8CF0C}" type="presParOf" srcId="{19DD88B8-5463-4AE2-9227-D5D14402153E}" destId="{361D1E5F-65CC-4549-89EE-9DEDFE5B29EB}" srcOrd="0" destOrd="0" presId="urn:microsoft.com/office/officeart/2005/8/layout/orgChart1"/>
    <dgm:cxn modelId="{02C7EB25-39C0-4786-B7A2-34714135D3D5}" type="presParOf" srcId="{19DD88B8-5463-4AE2-9227-D5D14402153E}" destId="{470CAEB9-3266-428B-99A4-89334F959244}" srcOrd="1" destOrd="0" presId="urn:microsoft.com/office/officeart/2005/8/layout/orgChart1"/>
    <dgm:cxn modelId="{A1A811DF-2DEE-4AAC-9325-DE6C394994D1}" type="presParOf" srcId="{0863347A-AF23-4AD3-947F-D70554B39753}" destId="{A0A64829-7328-4A4F-B9D3-64E7556386BB}" srcOrd="1" destOrd="0" presId="urn:microsoft.com/office/officeart/2005/8/layout/orgChart1"/>
    <dgm:cxn modelId="{3C3013F5-9062-4C82-A324-F940BE866EEF}" type="presParOf" srcId="{0863347A-AF23-4AD3-947F-D70554B39753}" destId="{406D1698-D803-48C7-8C22-9E661215C118}" srcOrd="2" destOrd="0" presId="urn:microsoft.com/office/officeart/2005/8/layout/orgChart1"/>
    <dgm:cxn modelId="{57D585FB-B399-46A6-B978-279F55B5626C}" type="presParOf" srcId="{17DA0C85-A980-4881-8769-B528E2D479D2}" destId="{A738B110-A2BE-49A5-B13B-163A5D5CB150}" srcOrd="2" destOrd="0" presId="urn:microsoft.com/office/officeart/2005/8/layout/orgChart1"/>
    <dgm:cxn modelId="{D7D0778C-2B2E-41BF-B130-E8232AECE131}" type="presParOf" srcId="{0E78F6D6-AF17-4192-B0DD-06E74B57CB70}" destId="{7FED4C78-6BF8-409D-B912-921DFF91F729}" srcOrd="4" destOrd="0" presId="urn:microsoft.com/office/officeart/2005/8/layout/orgChart1"/>
    <dgm:cxn modelId="{3DCD5AA4-E7BE-46AC-B832-281F046205D8}" type="presParOf" srcId="{0E78F6D6-AF17-4192-B0DD-06E74B57CB70}" destId="{F6079127-46C9-4435-ABEF-A020B4C648E4}" srcOrd="5" destOrd="0" presId="urn:microsoft.com/office/officeart/2005/8/layout/orgChart1"/>
    <dgm:cxn modelId="{58FFEBF4-50C6-48F5-835E-8E66E5059086}" type="presParOf" srcId="{F6079127-46C9-4435-ABEF-A020B4C648E4}" destId="{415E055E-903E-4A94-A2C4-765AEC7BEAE3}" srcOrd="0" destOrd="0" presId="urn:microsoft.com/office/officeart/2005/8/layout/orgChart1"/>
    <dgm:cxn modelId="{97F469D6-4861-4DB9-A925-E81B9495BDCA}" type="presParOf" srcId="{415E055E-903E-4A94-A2C4-765AEC7BEAE3}" destId="{3E5FC55C-B8F0-4223-8DCF-E281DBAD5BE0}" srcOrd="0" destOrd="0" presId="urn:microsoft.com/office/officeart/2005/8/layout/orgChart1"/>
    <dgm:cxn modelId="{E9E16023-491F-4BD7-9908-3BB029BB406F}" type="presParOf" srcId="{415E055E-903E-4A94-A2C4-765AEC7BEAE3}" destId="{DF297EC6-AEC8-4B35-9185-3E0CABE54388}" srcOrd="1" destOrd="0" presId="urn:microsoft.com/office/officeart/2005/8/layout/orgChart1"/>
    <dgm:cxn modelId="{1F44D511-0326-4A7C-A8E0-E03F6B0A7417}" type="presParOf" srcId="{F6079127-46C9-4435-ABEF-A020B4C648E4}" destId="{96E47505-B70A-4AC3-9E26-818F9880E1C0}" srcOrd="1" destOrd="0" presId="urn:microsoft.com/office/officeart/2005/8/layout/orgChart1"/>
    <dgm:cxn modelId="{155A2853-9E52-45A2-B35F-A99B4627E01E}" type="presParOf" srcId="{96E47505-B70A-4AC3-9E26-818F9880E1C0}" destId="{EB05D285-649A-497A-8917-AB2A76386073}" srcOrd="0" destOrd="0" presId="urn:microsoft.com/office/officeart/2005/8/layout/orgChart1"/>
    <dgm:cxn modelId="{93C42E7E-20E0-4F6E-90EA-A4FE332410E6}" type="presParOf" srcId="{96E47505-B70A-4AC3-9E26-818F9880E1C0}" destId="{2A694A0F-7E18-4051-8DCD-8093D36F9943}" srcOrd="1" destOrd="0" presId="urn:microsoft.com/office/officeart/2005/8/layout/orgChart1"/>
    <dgm:cxn modelId="{E2734C82-114B-4783-9E15-CADA45DE29F9}" type="presParOf" srcId="{2A694A0F-7E18-4051-8DCD-8093D36F9943}" destId="{43F9DB57-65A6-4E96-B93B-9255234B8B61}" srcOrd="0" destOrd="0" presId="urn:microsoft.com/office/officeart/2005/8/layout/orgChart1"/>
    <dgm:cxn modelId="{C7D0DCDE-12DF-462B-AC20-9D350C5A4DD8}" type="presParOf" srcId="{43F9DB57-65A6-4E96-B93B-9255234B8B61}" destId="{04ADB987-0F6A-4CC9-B7AA-31F452B107FC}" srcOrd="0" destOrd="0" presId="urn:microsoft.com/office/officeart/2005/8/layout/orgChart1"/>
    <dgm:cxn modelId="{91FC0E56-9E46-43F8-BB8F-6B86D1F74338}" type="presParOf" srcId="{43F9DB57-65A6-4E96-B93B-9255234B8B61}" destId="{D68692C7-0029-4934-91E0-CC5D54711C4B}" srcOrd="1" destOrd="0" presId="urn:microsoft.com/office/officeart/2005/8/layout/orgChart1"/>
    <dgm:cxn modelId="{2725E59F-ACD0-4E59-9CDC-2F90DF667B9F}" type="presParOf" srcId="{2A694A0F-7E18-4051-8DCD-8093D36F9943}" destId="{7DCA655D-CC94-45F4-97E3-F55FC561A055}" srcOrd="1" destOrd="0" presId="urn:microsoft.com/office/officeart/2005/8/layout/orgChart1"/>
    <dgm:cxn modelId="{418BAD8A-53EF-47D8-9A03-7AE2C5E2A2ED}" type="presParOf" srcId="{2A694A0F-7E18-4051-8DCD-8093D36F9943}" destId="{1E47E6CB-1056-4924-8DC2-62B09E70587D}" srcOrd="2" destOrd="0" presId="urn:microsoft.com/office/officeart/2005/8/layout/orgChart1"/>
    <dgm:cxn modelId="{BFBB79F4-8174-4531-9CAA-0937ABEBFBA7}" type="presParOf" srcId="{96E47505-B70A-4AC3-9E26-818F9880E1C0}" destId="{C1E4B4BC-A10A-4A3F-B400-2825877A2021}" srcOrd="2" destOrd="0" presId="urn:microsoft.com/office/officeart/2005/8/layout/orgChart1"/>
    <dgm:cxn modelId="{59CF61A9-A771-48F6-826D-01C7FAB32251}" type="presParOf" srcId="{96E47505-B70A-4AC3-9E26-818F9880E1C0}" destId="{6AD3EE1D-9DE0-4A7B-B16D-F5A62B63EB24}" srcOrd="3" destOrd="0" presId="urn:microsoft.com/office/officeart/2005/8/layout/orgChart1"/>
    <dgm:cxn modelId="{179265F1-4DEC-4238-B9E4-E8217B1B03C7}" type="presParOf" srcId="{6AD3EE1D-9DE0-4A7B-B16D-F5A62B63EB24}" destId="{8C5DAE92-5520-423C-9D61-453174C216EB}" srcOrd="0" destOrd="0" presId="urn:microsoft.com/office/officeart/2005/8/layout/orgChart1"/>
    <dgm:cxn modelId="{4F1D54C0-0BBB-4241-89ED-9881EFD5BFE0}" type="presParOf" srcId="{8C5DAE92-5520-423C-9D61-453174C216EB}" destId="{76E94A08-1C56-4A85-805C-99D6FBA88D9F}" srcOrd="0" destOrd="0" presId="urn:microsoft.com/office/officeart/2005/8/layout/orgChart1"/>
    <dgm:cxn modelId="{A662C2A0-0C3F-4322-B02B-7D7DC08ECED7}" type="presParOf" srcId="{8C5DAE92-5520-423C-9D61-453174C216EB}" destId="{86C4A460-0CB3-42E3-BCC9-1EF703C25014}" srcOrd="1" destOrd="0" presId="urn:microsoft.com/office/officeart/2005/8/layout/orgChart1"/>
    <dgm:cxn modelId="{D5C4B910-A733-4CB7-99D3-7CFF76F36F9B}" type="presParOf" srcId="{6AD3EE1D-9DE0-4A7B-B16D-F5A62B63EB24}" destId="{379D7C4E-ACBD-4B3D-A0E3-F8223BA8759F}" srcOrd="1" destOrd="0" presId="urn:microsoft.com/office/officeart/2005/8/layout/orgChart1"/>
    <dgm:cxn modelId="{8AA3DD5F-DC77-409F-90F0-01B563B574BA}" type="presParOf" srcId="{6AD3EE1D-9DE0-4A7B-B16D-F5A62B63EB24}" destId="{17AC335C-4932-42F5-8F22-C720B2E93BED}" srcOrd="2" destOrd="0" presId="urn:microsoft.com/office/officeart/2005/8/layout/orgChart1"/>
    <dgm:cxn modelId="{8AE10EA2-82A3-407F-B858-28B291A7B0B9}" type="presParOf" srcId="{F6079127-46C9-4435-ABEF-A020B4C648E4}" destId="{CFB3C6B4-EA11-4A6C-918B-23614B1E9197}" srcOrd="2" destOrd="0" presId="urn:microsoft.com/office/officeart/2005/8/layout/orgChart1"/>
    <dgm:cxn modelId="{BE246C12-7C1D-4306-A6C5-D709A2B1E59B}" type="presParOf" srcId="{DCEB9D23-F566-480A-927E-CB2CF325AB25}" destId="{F85402C4-EA75-4B9A-AAEF-9D4944A85E68}" srcOrd="2" destOrd="0" presId="urn:microsoft.com/office/officeart/2005/8/layout/orgChart1"/>
    <dgm:cxn modelId="{CD966287-D8D1-47E2-A4C2-10E091AFBE68}" type="presParOf" srcId="{8BA2802B-ACCE-43A8-A4AA-4AB70BF5F16A}" destId="{99405FCA-C4BA-4F5D-9300-8E5630910DFA}" srcOrd="4" destOrd="0" presId="urn:microsoft.com/office/officeart/2005/8/layout/orgChart1"/>
    <dgm:cxn modelId="{7C41C8A1-D2B1-44DC-83E0-28538FEA3F8D}" type="presParOf" srcId="{8BA2802B-ACCE-43A8-A4AA-4AB70BF5F16A}" destId="{064D25B6-8B97-483A-9639-618CEFF929F0}" srcOrd="5" destOrd="0" presId="urn:microsoft.com/office/officeart/2005/8/layout/orgChart1"/>
    <dgm:cxn modelId="{9EE704C1-2EE5-4B4E-A9EF-ED992B8A7797}" type="presParOf" srcId="{064D25B6-8B97-483A-9639-618CEFF929F0}" destId="{86127287-91BF-4CDF-A63F-6E37F937262D}" srcOrd="0" destOrd="0" presId="urn:microsoft.com/office/officeart/2005/8/layout/orgChart1"/>
    <dgm:cxn modelId="{2AE042DD-CF92-4DDA-89A3-42D10F3E478C}" type="presParOf" srcId="{86127287-91BF-4CDF-A63F-6E37F937262D}" destId="{E9227CDB-0C03-4469-8F57-D5748B2EA3AD}" srcOrd="0" destOrd="0" presId="urn:microsoft.com/office/officeart/2005/8/layout/orgChart1"/>
    <dgm:cxn modelId="{95E3B3FD-30A3-4C21-941E-62194CD44ED0}" type="presParOf" srcId="{86127287-91BF-4CDF-A63F-6E37F937262D}" destId="{600D314E-3A61-4FE7-81B9-16B50D3025BC}" srcOrd="1" destOrd="0" presId="urn:microsoft.com/office/officeart/2005/8/layout/orgChart1"/>
    <dgm:cxn modelId="{B50F08A0-6C53-4F14-858A-3E6803F95B7E}" type="presParOf" srcId="{064D25B6-8B97-483A-9639-618CEFF929F0}" destId="{1A7E457A-EA0D-4487-ADE7-F550739E9128}" srcOrd="1" destOrd="0" presId="urn:microsoft.com/office/officeart/2005/8/layout/orgChart1"/>
    <dgm:cxn modelId="{E5A742A3-8E32-449F-8A6A-14FBB5477E7A}" type="presParOf" srcId="{1A7E457A-EA0D-4487-ADE7-F550739E9128}" destId="{990606B8-1962-432A-AD97-F932EE20A53F}" srcOrd="0" destOrd="0" presId="urn:microsoft.com/office/officeart/2005/8/layout/orgChart1"/>
    <dgm:cxn modelId="{4256E752-B37A-4B17-AA9C-DDFC847E2E9A}" type="presParOf" srcId="{1A7E457A-EA0D-4487-ADE7-F550739E9128}" destId="{F93F938D-7941-4DB3-956E-967B98B03B3D}" srcOrd="1" destOrd="0" presId="urn:microsoft.com/office/officeart/2005/8/layout/orgChart1"/>
    <dgm:cxn modelId="{7BA9E3C5-AAD8-4A22-9801-C8C84E447D9F}" type="presParOf" srcId="{F93F938D-7941-4DB3-956E-967B98B03B3D}" destId="{F5446FEA-DF4F-4B48-8A2D-9C314BC2D879}" srcOrd="0" destOrd="0" presId="urn:microsoft.com/office/officeart/2005/8/layout/orgChart1"/>
    <dgm:cxn modelId="{140361B3-4AC5-41C9-A789-252BA298EBC3}" type="presParOf" srcId="{F5446FEA-DF4F-4B48-8A2D-9C314BC2D879}" destId="{90AA5678-DEAB-42F9-947C-2503657DA162}" srcOrd="0" destOrd="0" presId="urn:microsoft.com/office/officeart/2005/8/layout/orgChart1"/>
    <dgm:cxn modelId="{ED0F22C0-31CF-43F7-9089-482A35931C3C}" type="presParOf" srcId="{F5446FEA-DF4F-4B48-8A2D-9C314BC2D879}" destId="{B5CADC76-7635-46AD-A27F-F7CC09E4715E}" srcOrd="1" destOrd="0" presId="urn:microsoft.com/office/officeart/2005/8/layout/orgChart1"/>
    <dgm:cxn modelId="{D42E171A-ED99-4F2C-981B-33E6A5DB5B2D}" type="presParOf" srcId="{F93F938D-7941-4DB3-956E-967B98B03B3D}" destId="{7CD475F8-D953-463A-8BE2-524A6F177F92}" srcOrd="1" destOrd="0" presId="urn:microsoft.com/office/officeart/2005/8/layout/orgChart1"/>
    <dgm:cxn modelId="{0FE25D18-5293-4D01-AECE-C9CE034B075D}" type="presParOf" srcId="{F93F938D-7941-4DB3-956E-967B98B03B3D}" destId="{6CD6F300-69A2-47B1-9B66-5F4EB112344C}" srcOrd="2" destOrd="0" presId="urn:microsoft.com/office/officeart/2005/8/layout/orgChart1"/>
    <dgm:cxn modelId="{A616E328-414F-4B95-8F94-EC0CDC6D409D}" type="presParOf" srcId="{1A7E457A-EA0D-4487-ADE7-F550739E9128}" destId="{0F103419-BB2F-4116-893F-8EC9CB7A888B}" srcOrd="2" destOrd="0" presId="urn:microsoft.com/office/officeart/2005/8/layout/orgChart1"/>
    <dgm:cxn modelId="{0EAE4BC0-A49B-4247-B60D-9627F355BBD7}" type="presParOf" srcId="{1A7E457A-EA0D-4487-ADE7-F550739E9128}" destId="{BF735DD0-AFC4-4D72-8F00-DBE297245B96}" srcOrd="3" destOrd="0" presId="urn:microsoft.com/office/officeart/2005/8/layout/orgChart1"/>
    <dgm:cxn modelId="{44966C3F-259F-4784-8B84-36EC682A3276}" type="presParOf" srcId="{BF735DD0-AFC4-4D72-8F00-DBE297245B96}" destId="{B5BA4B21-AA2E-4FCF-BBA4-A921BFA88D2C}" srcOrd="0" destOrd="0" presId="urn:microsoft.com/office/officeart/2005/8/layout/orgChart1"/>
    <dgm:cxn modelId="{583C1FC0-5865-471C-810C-C395FFB74655}" type="presParOf" srcId="{B5BA4B21-AA2E-4FCF-BBA4-A921BFA88D2C}" destId="{2663ACBA-A94A-4053-BDCB-F2DCA18F9B54}" srcOrd="0" destOrd="0" presId="urn:microsoft.com/office/officeart/2005/8/layout/orgChart1"/>
    <dgm:cxn modelId="{3744F1D2-9A88-4113-9324-B159611ECBE9}" type="presParOf" srcId="{B5BA4B21-AA2E-4FCF-BBA4-A921BFA88D2C}" destId="{9ACEE209-3B3B-42B0-A5AB-70D92CC5126F}" srcOrd="1" destOrd="0" presId="urn:microsoft.com/office/officeart/2005/8/layout/orgChart1"/>
    <dgm:cxn modelId="{98AACF4A-CC3A-4BDE-B139-34E029304140}" type="presParOf" srcId="{BF735DD0-AFC4-4D72-8F00-DBE297245B96}" destId="{52F469B2-D9AA-4106-BC19-1715ABE16A84}" srcOrd="1" destOrd="0" presId="urn:microsoft.com/office/officeart/2005/8/layout/orgChart1"/>
    <dgm:cxn modelId="{246E1C5B-0BD3-4D1C-8B10-37159E1A59A2}" type="presParOf" srcId="{BF735DD0-AFC4-4D72-8F00-DBE297245B96}" destId="{F53D0472-CF0C-46EC-96BD-78D89B09C4A4}" srcOrd="2" destOrd="0" presId="urn:microsoft.com/office/officeart/2005/8/layout/orgChart1"/>
    <dgm:cxn modelId="{297FE4D4-0719-4736-8E16-64058724C1D6}" type="presParOf" srcId="{1A7E457A-EA0D-4487-ADE7-F550739E9128}" destId="{5EA62E4E-7B2F-42FB-8A15-B5F011B03E68}" srcOrd="4" destOrd="0" presId="urn:microsoft.com/office/officeart/2005/8/layout/orgChart1"/>
    <dgm:cxn modelId="{3E53CB5A-E887-489E-B4AD-E2DFC2F87544}" type="presParOf" srcId="{1A7E457A-EA0D-4487-ADE7-F550739E9128}" destId="{A6AAC74E-EC13-421B-9F9F-3AFDB1EF360B}" srcOrd="5" destOrd="0" presId="urn:microsoft.com/office/officeart/2005/8/layout/orgChart1"/>
    <dgm:cxn modelId="{E80C5082-2216-48B8-9F0C-687236384A6D}" type="presParOf" srcId="{A6AAC74E-EC13-421B-9F9F-3AFDB1EF360B}" destId="{2E2184CC-5602-4013-9D7C-BAB8150EFA70}" srcOrd="0" destOrd="0" presId="urn:microsoft.com/office/officeart/2005/8/layout/orgChart1"/>
    <dgm:cxn modelId="{B2A2A7F2-127B-4C59-84BB-BC9CACFCE87B}" type="presParOf" srcId="{2E2184CC-5602-4013-9D7C-BAB8150EFA70}" destId="{0CC10EC4-4E45-4987-8CA6-883E706054D4}" srcOrd="0" destOrd="0" presId="urn:microsoft.com/office/officeart/2005/8/layout/orgChart1"/>
    <dgm:cxn modelId="{1D3247DC-6761-4286-B759-0731A60382E9}" type="presParOf" srcId="{2E2184CC-5602-4013-9D7C-BAB8150EFA70}" destId="{15085B45-3203-4C68-9314-76965485F95D}" srcOrd="1" destOrd="0" presId="urn:microsoft.com/office/officeart/2005/8/layout/orgChart1"/>
    <dgm:cxn modelId="{CA9E47FD-14E9-4B2A-92F6-033437E64166}" type="presParOf" srcId="{A6AAC74E-EC13-421B-9F9F-3AFDB1EF360B}" destId="{4772BAB9-FD6A-436B-BBD5-61B6DD10FF44}" srcOrd="1" destOrd="0" presId="urn:microsoft.com/office/officeart/2005/8/layout/orgChart1"/>
    <dgm:cxn modelId="{16BE13EC-2C79-4C15-BCAA-206BA1649136}" type="presParOf" srcId="{A6AAC74E-EC13-421B-9F9F-3AFDB1EF360B}" destId="{183F4F7E-C05B-403D-98B9-2E2283268789}" srcOrd="2" destOrd="0" presId="urn:microsoft.com/office/officeart/2005/8/layout/orgChart1"/>
    <dgm:cxn modelId="{D9FAE9C1-020A-4277-878A-083814DD1D7C}" type="presParOf" srcId="{064D25B6-8B97-483A-9639-618CEFF929F0}" destId="{D0A5D583-D1E9-46F3-BF1C-D382118A0F0B}" srcOrd="2" destOrd="0" presId="urn:microsoft.com/office/officeart/2005/8/layout/orgChart1"/>
    <dgm:cxn modelId="{9CC61AD5-8FD3-48ED-A1FA-9AF7FEE440BC}" type="presParOf" srcId="{8BA2802B-ACCE-43A8-A4AA-4AB70BF5F16A}" destId="{961D313A-4798-44C8-B21E-4AB70D6FD3E7}" srcOrd="6" destOrd="0" presId="urn:microsoft.com/office/officeart/2005/8/layout/orgChart1"/>
    <dgm:cxn modelId="{A429B9C7-458D-40BA-B094-517D2C022C22}" type="presParOf" srcId="{8BA2802B-ACCE-43A8-A4AA-4AB70BF5F16A}" destId="{60E21EDC-C76B-489E-A186-8D5006C4DE11}" srcOrd="7" destOrd="0" presId="urn:microsoft.com/office/officeart/2005/8/layout/orgChart1"/>
    <dgm:cxn modelId="{1ED10D81-C7BD-4017-80F4-A87E0D28B1D7}" type="presParOf" srcId="{60E21EDC-C76B-489E-A186-8D5006C4DE11}" destId="{15CB7A16-57B0-4892-B97D-28E5EDB7F4DE}" srcOrd="0" destOrd="0" presId="urn:microsoft.com/office/officeart/2005/8/layout/orgChart1"/>
    <dgm:cxn modelId="{C8BAA03E-3230-4E4D-996B-3815E9DA6192}" type="presParOf" srcId="{15CB7A16-57B0-4892-B97D-28E5EDB7F4DE}" destId="{A95D0718-48A6-4EF0-9254-97C136B74526}" srcOrd="0" destOrd="0" presId="urn:microsoft.com/office/officeart/2005/8/layout/orgChart1"/>
    <dgm:cxn modelId="{DADFC743-3673-47C2-9175-1820A01B18F3}" type="presParOf" srcId="{15CB7A16-57B0-4892-B97D-28E5EDB7F4DE}" destId="{232FE69E-62D5-4083-9D62-C20C35593470}" srcOrd="1" destOrd="0" presId="urn:microsoft.com/office/officeart/2005/8/layout/orgChart1"/>
    <dgm:cxn modelId="{02CA190D-A6A1-454A-BA15-793307471897}" type="presParOf" srcId="{60E21EDC-C76B-489E-A186-8D5006C4DE11}" destId="{D16EAA7E-7AB8-4272-A0F6-B8BEA8376543}" srcOrd="1" destOrd="0" presId="urn:microsoft.com/office/officeart/2005/8/layout/orgChart1"/>
    <dgm:cxn modelId="{14101FC9-FBB6-42B5-89FA-53114026B21F}" type="presParOf" srcId="{D16EAA7E-7AB8-4272-A0F6-B8BEA8376543}" destId="{4BA5DCD4-F2AB-4286-9E15-5EFB6CB0A556}" srcOrd="0" destOrd="0" presId="urn:microsoft.com/office/officeart/2005/8/layout/orgChart1"/>
    <dgm:cxn modelId="{242F5887-1657-4D60-AA37-7F8E17B42867}" type="presParOf" srcId="{D16EAA7E-7AB8-4272-A0F6-B8BEA8376543}" destId="{AB1E88BD-F54F-48FA-8E92-98E45C55A656}" srcOrd="1" destOrd="0" presId="urn:microsoft.com/office/officeart/2005/8/layout/orgChart1"/>
    <dgm:cxn modelId="{AF059FE4-FE2C-4055-ADAE-198EFF3729D6}" type="presParOf" srcId="{AB1E88BD-F54F-48FA-8E92-98E45C55A656}" destId="{84F3D277-06A6-4257-8CA0-0B1E4794351D}" srcOrd="0" destOrd="0" presId="urn:microsoft.com/office/officeart/2005/8/layout/orgChart1"/>
    <dgm:cxn modelId="{71B1D43A-9B63-45E2-BD83-3A99D884BC75}" type="presParOf" srcId="{84F3D277-06A6-4257-8CA0-0B1E4794351D}" destId="{BC32E2F5-1B84-49BC-88FE-6E4D7DBBD002}" srcOrd="0" destOrd="0" presId="urn:microsoft.com/office/officeart/2005/8/layout/orgChart1"/>
    <dgm:cxn modelId="{04AFF3D0-F820-4D8A-B4EF-808ACA674FD7}" type="presParOf" srcId="{84F3D277-06A6-4257-8CA0-0B1E4794351D}" destId="{784D3CFC-C6F3-44D9-BAC1-F2888DCC6E73}" srcOrd="1" destOrd="0" presId="urn:microsoft.com/office/officeart/2005/8/layout/orgChart1"/>
    <dgm:cxn modelId="{25297264-3CC7-4D07-869A-BF660AFBBEAD}" type="presParOf" srcId="{AB1E88BD-F54F-48FA-8E92-98E45C55A656}" destId="{ABACA7AF-5447-4C94-AB3D-E8D23427711C}" srcOrd="1" destOrd="0" presId="urn:microsoft.com/office/officeart/2005/8/layout/orgChart1"/>
    <dgm:cxn modelId="{DBD9F78A-A875-4AF9-BB29-DBF60F383C79}" type="presParOf" srcId="{AB1E88BD-F54F-48FA-8E92-98E45C55A656}" destId="{A8D7C203-5248-46CB-A762-17147FFDBD91}" srcOrd="2" destOrd="0" presId="urn:microsoft.com/office/officeart/2005/8/layout/orgChart1"/>
    <dgm:cxn modelId="{37C32609-89B9-44C0-8367-80BAEC92405E}" type="presParOf" srcId="{D16EAA7E-7AB8-4272-A0F6-B8BEA8376543}" destId="{5AA83CD1-72CB-4DB6-92D1-843028B915FA}" srcOrd="2" destOrd="0" presId="urn:microsoft.com/office/officeart/2005/8/layout/orgChart1"/>
    <dgm:cxn modelId="{8ABA2541-72B9-45B0-A5A0-00548CE5A9A3}" type="presParOf" srcId="{D16EAA7E-7AB8-4272-A0F6-B8BEA8376543}" destId="{AC2D0841-C603-4967-8DF9-50249ECEE511}" srcOrd="3" destOrd="0" presId="urn:microsoft.com/office/officeart/2005/8/layout/orgChart1"/>
    <dgm:cxn modelId="{68E10719-85A0-4481-8F36-D73E06BFA529}" type="presParOf" srcId="{AC2D0841-C603-4967-8DF9-50249ECEE511}" destId="{6A6597BB-7C80-4A13-A2C1-9934EF36BAC7}" srcOrd="0" destOrd="0" presId="urn:microsoft.com/office/officeart/2005/8/layout/orgChart1"/>
    <dgm:cxn modelId="{9D8A49FE-7003-42E1-B796-654FD5EDA833}" type="presParOf" srcId="{6A6597BB-7C80-4A13-A2C1-9934EF36BAC7}" destId="{E4EF4A1F-80D9-46F5-BE3C-6DF1ED210D9B}" srcOrd="0" destOrd="0" presId="urn:microsoft.com/office/officeart/2005/8/layout/orgChart1"/>
    <dgm:cxn modelId="{A69B37C9-E608-4277-B085-D8F8892F726F}" type="presParOf" srcId="{6A6597BB-7C80-4A13-A2C1-9934EF36BAC7}" destId="{44037042-BB0A-4694-8467-E0E881086D97}" srcOrd="1" destOrd="0" presId="urn:microsoft.com/office/officeart/2005/8/layout/orgChart1"/>
    <dgm:cxn modelId="{9D71D4BA-D52A-4661-A4DD-10413ED8EF63}" type="presParOf" srcId="{AC2D0841-C603-4967-8DF9-50249ECEE511}" destId="{D9A1AF55-94E5-48EB-A281-C1F74709B478}" srcOrd="1" destOrd="0" presId="urn:microsoft.com/office/officeart/2005/8/layout/orgChart1"/>
    <dgm:cxn modelId="{8827B513-CCA5-4BF4-8803-FA2A11D55ADE}" type="presParOf" srcId="{AC2D0841-C603-4967-8DF9-50249ECEE511}" destId="{000F3296-B4E7-4170-A2C1-B9263711E0BB}" srcOrd="2" destOrd="0" presId="urn:microsoft.com/office/officeart/2005/8/layout/orgChart1"/>
    <dgm:cxn modelId="{5D9D9072-565B-4156-B7E5-D58EAFBD38A1}" type="presParOf" srcId="{D16EAA7E-7AB8-4272-A0F6-B8BEA8376543}" destId="{7D6A01F6-4414-42D3-B5E3-537B21C4FB08}" srcOrd="4" destOrd="0" presId="urn:microsoft.com/office/officeart/2005/8/layout/orgChart1"/>
    <dgm:cxn modelId="{46BA0E99-9D40-4CE5-921C-FA8FA6417B13}" type="presParOf" srcId="{D16EAA7E-7AB8-4272-A0F6-B8BEA8376543}" destId="{5D8051E8-E56F-48F3-9C53-846AC4CC27C5}" srcOrd="5" destOrd="0" presId="urn:microsoft.com/office/officeart/2005/8/layout/orgChart1"/>
    <dgm:cxn modelId="{BEADEADB-D154-49F4-8595-1E8B01F989C0}" type="presParOf" srcId="{5D8051E8-E56F-48F3-9C53-846AC4CC27C5}" destId="{C51E9EFE-036C-40FA-AAA1-43DB04924EE2}" srcOrd="0" destOrd="0" presId="urn:microsoft.com/office/officeart/2005/8/layout/orgChart1"/>
    <dgm:cxn modelId="{F3467260-0394-4A21-9D60-E91C241734BE}" type="presParOf" srcId="{C51E9EFE-036C-40FA-AAA1-43DB04924EE2}" destId="{0D8F6B49-901A-48A0-BAF6-1D69FA470237}" srcOrd="0" destOrd="0" presId="urn:microsoft.com/office/officeart/2005/8/layout/orgChart1"/>
    <dgm:cxn modelId="{A0B6B586-F203-416B-BE55-B38851AE0EF1}" type="presParOf" srcId="{C51E9EFE-036C-40FA-AAA1-43DB04924EE2}" destId="{E86E61D0-17A5-40FE-ACAE-B399C42B0E0C}" srcOrd="1" destOrd="0" presId="urn:microsoft.com/office/officeart/2005/8/layout/orgChart1"/>
    <dgm:cxn modelId="{703533BB-F82A-448F-9CE3-4783E383F10A}" type="presParOf" srcId="{5D8051E8-E56F-48F3-9C53-846AC4CC27C5}" destId="{141646C9-43FE-4377-A7C6-4A5B3EF83D76}" srcOrd="1" destOrd="0" presId="urn:microsoft.com/office/officeart/2005/8/layout/orgChart1"/>
    <dgm:cxn modelId="{D574965D-22E9-4B77-B98D-7E5F182CA0B6}" type="presParOf" srcId="{5D8051E8-E56F-48F3-9C53-846AC4CC27C5}" destId="{3BF797C2-7DC5-4A35-9E6D-062053B446AF}" srcOrd="2" destOrd="0" presId="urn:microsoft.com/office/officeart/2005/8/layout/orgChart1"/>
    <dgm:cxn modelId="{BCF15954-E700-41E4-9BBD-2226C1245E05}" type="presParOf" srcId="{60E21EDC-C76B-489E-A186-8D5006C4DE11}" destId="{AC5EEF99-1EFD-49EA-A987-452BF2A17AFE}" srcOrd="2" destOrd="0" presId="urn:microsoft.com/office/officeart/2005/8/layout/orgChart1"/>
    <dgm:cxn modelId="{847CDCCA-7DBA-4F97-B476-8CAB783B9403}" type="presParOf" srcId="{BF43936C-9711-47DC-9160-DAC55F29100C}" destId="{399C3AB4-66EC-4BAE-A0C3-AC526314D66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D4F89-49D0-427E-8236-47BC66565E6B}">
      <dsp:nvSpPr>
        <dsp:cNvPr id="0" name=""/>
        <dsp:cNvSpPr/>
      </dsp:nvSpPr>
      <dsp:spPr>
        <a:xfrm>
          <a:off x="2577834" y="2530"/>
          <a:ext cx="2117138" cy="104564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alibri" pitchFamily="34" charset="0"/>
              <a:cs typeface="Calibri" pitchFamily="34" charset="0"/>
            </a:rPr>
            <a:t>Donanım ve Yazılım Altyapısı (Yaklaşık 40.000 Okul, 620.000 Sınıf ve Eğitim Ortamı)</a:t>
          </a:r>
          <a:endParaRPr lang="tr-TR" sz="1600" kern="1200" dirty="0"/>
        </a:p>
      </dsp:txBody>
      <dsp:txXfrm>
        <a:off x="2628878" y="53574"/>
        <a:ext cx="2015050" cy="943555"/>
      </dsp:txXfrm>
    </dsp:sp>
    <dsp:sp modelId="{0C83D803-E9F4-464E-80D6-580A09F6A3C5}">
      <dsp:nvSpPr>
        <dsp:cNvPr id="0" name=""/>
        <dsp:cNvSpPr/>
      </dsp:nvSpPr>
      <dsp:spPr>
        <a:xfrm>
          <a:off x="1810817" y="655771"/>
          <a:ext cx="4175618" cy="4175618"/>
        </a:xfrm>
        <a:custGeom>
          <a:avLst/>
          <a:gdLst/>
          <a:ahLst/>
          <a:cxnLst/>
          <a:rect l="0" t="0" r="0" b="0"/>
          <a:pathLst>
            <a:path>
              <a:moveTo>
                <a:pt x="3112623" y="268824"/>
              </a:moveTo>
              <a:arcTo wR="2087809" hR="2087809" stAng="17963812" swAng="1289181"/>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94F8C99-C26E-4644-B4E0-6A0337B71AC0}">
      <dsp:nvSpPr>
        <dsp:cNvPr id="0" name=""/>
        <dsp:cNvSpPr/>
      </dsp:nvSpPr>
      <dsp:spPr>
        <a:xfrm>
          <a:off x="4785274" y="1632825"/>
          <a:ext cx="2117138" cy="1045643"/>
        </a:xfrm>
        <a:prstGeom prst="roundRect">
          <a:avLst/>
        </a:prstGeom>
        <a:solidFill>
          <a:schemeClr val="accent4">
            <a:hueOff val="-1116192"/>
            <a:satOff val="6725"/>
            <a:lumOff val="5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alibri" pitchFamily="34" charset="0"/>
              <a:cs typeface="Calibri" pitchFamily="34" charset="0"/>
            </a:rPr>
            <a:t>e-İçeriğin Sağlanması ve Yönetilmesi</a:t>
          </a:r>
          <a:endParaRPr lang="tr-TR" sz="1600" kern="1200" dirty="0"/>
        </a:p>
      </dsp:txBody>
      <dsp:txXfrm>
        <a:off x="4836318" y="1683869"/>
        <a:ext cx="2015050" cy="943555"/>
      </dsp:txXfrm>
    </dsp:sp>
    <dsp:sp modelId="{CDCCFB62-578B-4372-B9F8-BD017B1E8C0C}">
      <dsp:nvSpPr>
        <dsp:cNvPr id="0" name=""/>
        <dsp:cNvSpPr/>
      </dsp:nvSpPr>
      <dsp:spPr>
        <a:xfrm>
          <a:off x="1750754" y="979672"/>
          <a:ext cx="4175618" cy="4175618"/>
        </a:xfrm>
        <a:custGeom>
          <a:avLst/>
          <a:gdLst/>
          <a:ahLst/>
          <a:cxnLst/>
          <a:rect l="0" t="0" r="0" b="0"/>
          <a:pathLst>
            <a:path>
              <a:moveTo>
                <a:pt x="4167435" y="1903140"/>
              </a:moveTo>
              <a:arcTo wR="2087809" hR="2087809" stAng="21295529" swAng="1037297"/>
            </a:path>
          </a:pathLst>
        </a:custGeom>
        <a:noFill/>
        <a:ln w="9525" cap="flat" cmpd="sng" algn="ctr">
          <a:solidFill>
            <a:schemeClr val="accent4">
              <a:hueOff val="-1116192"/>
              <a:satOff val="6725"/>
              <a:lumOff val="53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5805E5A-8CF5-4B71-9FE2-588DA3411E0A}">
      <dsp:nvSpPr>
        <dsp:cNvPr id="0" name=""/>
        <dsp:cNvSpPr/>
      </dsp:nvSpPr>
      <dsp:spPr>
        <a:xfrm>
          <a:off x="4414632" y="3708410"/>
          <a:ext cx="2117138" cy="1045643"/>
        </a:xfrm>
        <a:prstGeom prst="roundRect">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alibri" pitchFamily="34" charset="0"/>
              <a:cs typeface="Calibri" pitchFamily="34" charset="0"/>
            </a:rPr>
            <a:t>Öğretim Programlarında Etkin BT Kullanımı </a:t>
          </a:r>
          <a:endParaRPr lang="tr-TR" sz="1600" kern="1200" dirty="0"/>
        </a:p>
      </dsp:txBody>
      <dsp:txXfrm>
        <a:off x="4465676" y="3759454"/>
        <a:ext cx="2015050" cy="943555"/>
      </dsp:txXfrm>
    </dsp:sp>
    <dsp:sp modelId="{9F7F6DBB-BD34-481C-A7FC-887C51E5D18A}">
      <dsp:nvSpPr>
        <dsp:cNvPr id="0" name=""/>
        <dsp:cNvSpPr/>
      </dsp:nvSpPr>
      <dsp:spPr>
        <a:xfrm>
          <a:off x="1502244" y="981542"/>
          <a:ext cx="4175618" cy="4175618"/>
        </a:xfrm>
        <a:custGeom>
          <a:avLst/>
          <a:gdLst/>
          <a:ahLst/>
          <a:cxnLst/>
          <a:rect l="0" t="0" r="0" b="0"/>
          <a:pathLst>
            <a:path>
              <a:moveTo>
                <a:pt x="2874560" y="4021710"/>
              </a:moveTo>
              <a:arcTo wR="2087809" hR="2087809" stAng="4071750" swAng="2855395"/>
            </a:path>
          </a:pathLst>
        </a:custGeom>
        <a:noFill/>
        <a:ln w="9525" cap="flat" cmpd="sng" algn="ctr">
          <a:solidFill>
            <a:schemeClr val="accent4">
              <a:hueOff val="-2232385"/>
              <a:satOff val="13449"/>
              <a:lumOff val="107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9984151-7A85-474F-BD7B-3008F6C41B07}">
      <dsp:nvSpPr>
        <dsp:cNvPr id="0" name=""/>
        <dsp:cNvSpPr/>
      </dsp:nvSpPr>
      <dsp:spPr>
        <a:xfrm>
          <a:off x="634113" y="3634284"/>
          <a:ext cx="2117138" cy="1045643"/>
        </a:xfrm>
        <a:prstGeom prst="roundRect">
          <a:avLst/>
        </a:prstGeom>
        <a:solidFill>
          <a:schemeClr val="accent4">
            <a:hueOff val="-3348577"/>
            <a:satOff val="20174"/>
            <a:lumOff val="16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alibri" pitchFamily="34" charset="0"/>
              <a:cs typeface="Calibri" pitchFamily="34" charset="0"/>
            </a:rPr>
            <a:t>Bilinçli, Güvenli, Yönetilebilir ve Ölçülebilir BT ve  İnternet Kullanımı</a:t>
          </a:r>
          <a:endParaRPr lang="tr-TR" sz="1600" kern="1200" dirty="0"/>
        </a:p>
      </dsp:txBody>
      <dsp:txXfrm>
        <a:off x="685157" y="3685328"/>
        <a:ext cx="2015050" cy="943555"/>
      </dsp:txXfrm>
    </dsp:sp>
    <dsp:sp modelId="{C0C5A6AD-821C-436A-B83B-62275FCB7B93}">
      <dsp:nvSpPr>
        <dsp:cNvPr id="0" name=""/>
        <dsp:cNvSpPr/>
      </dsp:nvSpPr>
      <dsp:spPr>
        <a:xfrm>
          <a:off x="1201609" y="716075"/>
          <a:ext cx="4175618" cy="4175618"/>
        </a:xfrm>
        <a:custGeom>
          <a:avLst/>
          <a:gdLst/>
          <a:ahLst/>
          <a:cxnLst/>
          <a:rect l="0" t="0" r="0" b="0"/>
          <a:pathLst>
            <a:path>
              <a:moveTo>
                <a:pt x="103425" y="2736783"/>
              </a:moveTo>
              <a:arcTo wR="2087809" hR="2087809" stAng="9713409" swAng="973604"/>
            </a:path>
          </a:pathLst>
        </a:custGeom>
        <a:noFill/>
        <a:ln w="9525" cap="flat" cmpd="sng" algn="ctr">
          <a:solidFill>
            <a:schemeClr val="accent4">
              <a:hueOff val="-3348577"/>
              <a:satOff val="20174"/>
              <a:lumOff val="161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2E9697-B4A2-4291-8310-13227F250CEF}">
      <dsp:nvSpPr>
        <dsp:cNvPr id="0" name=""/>
        <dsp:cNvSpPr/>
      </dsp:nvSpPr>
      <dsp:spPr>
        <a:xfrm>
          <a:off x="189356" y="1632826"/>
          <a:ext cx="2117138" cy="1045643"/>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alibri" pitchFamily="34" charset="0"/>
              <a:cs typeface="Calibri" pitchFamily="34" charset="0"/>
            </a:rPr>
            <a:t>Derslerde BT Kullanımı için Öğretmenlere Hizmetiçi Eğitim</a:t>
          </a:r>
          <a:endParaRPr lang="tr-TR" sz="1600" kern="1200" dirty="0"/>
        </a:p>
      </dsp:txBody>
      <dsp:txXfrm>
        <a:off x="240400" y="1683870"/>
        <a:ext cx="2015050" cy="943555"/>
      </dsp:txXfrm>
    </dsp:sp>
    <dsp:sp modelId="{60A8A7AB-3C92-4CA6-AE26-72642F0F8226}">
      <dsp:nvSpPr>
        <dsp:cNvPr id="0" name=""/>
        <dsp:cNvSpPr/>
      </dsp:nvSpPr>
      <dsp:spPr>
        <a:xfrm>
          <a:off x="1033998" y="741501"/>
          <a:ext cx="4175618" cy="4175618"/>
        </a:xfrm>
        <a:custGeom>
          <a:avLst/>
          <a:gdLst/>
          <a:ahLst/>
          <a:cxnLst/>
          <a:rect l="0" t="0" r="0" b="0"/>
          <a:pathLst>
            <a:path>
              <a:moveTo>
                <a:pt x="555702" y="669502"/>
              </a:moveTo>
              <a:arcTo wR="2087809" hR="2087809" stAng="13367469" swAng="1456834"/>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2883B-6A0B-4702-AC23-859AA1D290BA}">
      <dsp:nvSpPr>
        <dsp:cNvPr id="0" name=""/>
        <dsp:cNvSpPr/>
      </dsp:nvSpPr>
      <dsp:spPr>
        <a:xfrm>
          <a:off x="0" y="207523"/>
          <a:ext cx="8352928" cy="4851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280" tIns="229108" rIns="648280" bIns="85344"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t>Eğitim dokümanlarının hazırlanmaya başlanması</a:t>
          </a:r>
          <a:endParaRPr lang="tr-TR" sz="1200" kern="1200" dirty="0"/>
        </a:p>
      </dsp:txBody>
      <dsp:txXfrm>
        <a:off x="0" y="207523"/>
        <a:ext cx="8352928" cy="485100"/>
      </dsp:txXfrm>
    </dsp:sp>
    <dsp:sp modelId="{856699DC-38CA-44B2-9777-3C88C7112747}">
      <dsp:nvSpPr>
        <dsp:cNvPr id="0" name=""/>
        <dsp:cNvSpPr/>
      </dsp:nvSpPr>
      <dsp:spPr>
        <a:xfrm>
          <a:off x="417646" y="45163"/>
          <a:ext cx="5847049" cy="3247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533400">
            <a:lnSpc>
              <a:spcPct val="90000"/>
            </a:lnSpc>
            <a:spcBef>
              <a:spcPct val="0"/>
            </a:spcBef>
            <a:spcAft>
              <a:spcPct val="35000"/>
            </a:spcAft>
          </a:pPr>
          <a:r>
            <a:rPr lang="tr-TR" sz="1200" b="1" kern="1200" smtClean="0"/>
            <a:t>Nisan – Mayıs 2011</a:t>
          </a:r>
          <a:endParaRPr lang="tr-TR" sz="1200" kern="1200" dirty="0"/>
        </a:p>
      </dsp:txBody>
      <dsp:txXfrm>
        <a:off x="433498" y="61015"/>
        <a:ext cx="5815345" cy="293016"/>
      </dsp:txXfrm>
    </dsp:sp>
    <dsp:sp modelId="{879087FD-0577-4482-AB86-406C349A712D}">
      <dsp:nvSpPr>
        <dsp:cNvPr id="0" name=""/>
        <dsp:cNvSpPr/>
      </dsp:nvSpPr>
      <dsp:spPr>
        <a:xfrm>
          <a:off x="0" y="914383"/>
          <a:ext cx="8352928" cy="883575"/>
        </a:xfrm>
        <a:prstGeom prst="rect">
          <a:avLst/>
        </a:prstGeom>
        <a:solidFill>
          <a:schemeClr val="lt1">
            <a:alpha val="90000"/>
            <a:hueOff val="0"/>
            <a:satOff val="0"/>
            <a:lumOff val="0"/>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280" tIns="229108" rIns="648280" bIns="85344"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latin typeface="Calibri" pitchFamily="34" charset="0"/>
              <a:cs typeface="Calibri" pitchFamily="34" charset="0"/>
            </a:rPr>
            <a:t>İlk pilot eğitmen eğitimlerinin yapılması ( 2 Grup, 24 il 44 kişi) </a:t>
          </a:r>
          <a:endParaRPr lang="tr-TR" sz="1200" kern="1200" dirty="0"/>
        </a:p>
        <a:p>
          <a:pPr marL="114300" lvl="1" indent="-114300" algn="l" defTabSz="533400">
            <a:lnSpc>
              <a:spcPct val="90000"/>
            </a:lnSpc>
            <a:spcBef>
              <a:spcPct val="0"/>
            </a:spcBef>
            <a:spcAft>
              <a:spcPct val="15000"/>
            </a:spcAft>
            <a:buChar char="••"/>
          </a:pPr>
          <a:r>
            <a:rPr lang="tr-TR" sz="1200" kern="1200" smtClean="0">
              <a:latin typeface="Calibri" pitchFamily="34" charset="0"/>
              <a:cs typeface="Calibri" pitchFamily="34" charset="0"/>
            </a:rPr>
            <a:t>Pilot öğretmen eğitimlerinin yapılması ( 13 il 234 Öğretmen)</a:t>
          </a:r>
          <a:endParaRPr lang="tr-TR" sz="1200" kern="1200" dirty="0" smtClean="0">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tr-TR" sz="1200" kern="1200" smtClean="0">
              <a:latin typeface="Calibri" pitchFamily="34" charset="0"/>
              <a:cs typeface="Calibri" pitchFamily="34" charset="0"/>
            </a:rPr>
            <a:t>Pilot Eğitim sonuçlarının değerlendirilmesi</a:t>
          </a:r>
          <a:endParaRPr kumimoji="0" lang="tr-TR" sz="1200" b="0" i="0" u="none" strike="noStrike" kern="1200" cap="none" spc="0" normalizeH="0" baseline="0" noProof="0" dirty="0">
            <a:ln/>
            <a:effectLst/>
            <a:uLnTx/>
            <a:uFillTx/>
            <a:latin typeface="Calibri" pitchFamily="34" charset="0"/>
            <a:cs typeface="Calibri" pitchFamily="34" charset="0"/>
          </a:endParaRPr>
        </a:p>
      </dsp:txBody>
      <dsp:txXfrm>
        <a:off x="0" y="914383"/>
        <a:ext cx="8352928" cy="883575"/>
      </dsp:txXfrm>
    </dsp:sp>
    <dsp:sp modelId="{7CB2743B-897F-4FD6-817D-F3B0F57909A0}">
      <dsp:nvSpPr>
        <dsp:cNvPr id="0" name=""/>
        <dsp:cNvSpPr/>
      </dsp:nvSpPr>
      <dsp:spPr>
        <a:xfrm>
          <a:off x="417646" y="752023"/>
          <a:ext cx="5847049" cy="324720"/>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533400" rtl="0">
            <a:lnSpc>
              <a:spcPct val="90000"/>
            </a:lnSpc>
            <a:spcBef>
              <a:spcPct val="0"/>
            </a:spcBef>
            <a:spcAft>
              <a:spcPct val="35000"/>
            </a:spcAft>
          </a:pPr>
          <a:r>
            <a:rPr kumimoji="0" lang="tr-TR" sz="1200" b="1" i="0" u="none" strike="noStrike" kern="1200" cap="none" spc="0" normalizeH="0" baseline="0" noProof="0" smtClean="0">
              <a:ln/>
              <a:effectLst/>
              <a:uLnTx/>
              <a:uFillTx/>
              <a:latin typeface="Calibri" pitchFamily="34" charset="0"/>
              <a:ea typeface="ＭＳ Ｐゴシック" charset="0"/>
              <a:cs typeface="Calibri" pitchFamily="34" charset="0"/>
            </a:rPr>
            <a:t>Haziran – Temmuz 2011</a:t>
          </a:r>
          <a:endParaRPr lang="tr-TR" sz="1200" kern="1200" dirty="0"/>
        </a:p>
      </dsp:txBody>
      <dsp:txXfrm>
        <a:off x="433498" y="767875"/>
        <a:ext cx="5815345" cy="293016"/>
      </dsp:txXfrm>
    </dsp:sp>
    <dsp:sp modelId="{DE737781-3563-47BA-AA1B-18D2AD53E88D}">
      <dsp:nvSpPr>
        <dsp:cNvPr id="0" name=""/>
        <dsp:cNvSpPr/>
      </dsp:nvSpPr>
      <dsp:spPr>
        <a:xfrm>
          <a:off x="0" y="2019718"/>
          <a:ext cx="8352928" cy="6930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280" tIns="229108" rIns="648280" bIns="85344"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latin typeface="Calibri" pitchFamily="34" charset="0"/>
              <a:cs typeface="Calibri" pitchFamily="34" charset="0"/>
            </a:rPr>
            <a:t>Öğretim programları komisyonlarına seminer verilmesi (2 Grup) </a:t>
          </a:r>
          <a:endParaRPr lang="tr-TR" sz="1200" kern="1200" dirty="0"/>
        </a:p>
        <a:p>
          <a:pPr marL="114300" lvl="1" indent="-114300" algn="l" defTabSz="533400">
            <a:lnSpc>
              <a:spcPct val="90000"/>
            </a:lnSpc>
            <a:spcBef>
              <a:spcPct val="0"/>
            </a:spcBef>
            <a:spcAft>
              <a:spcPct val="15000"/>
            </a:spcAft>
            <a:buChar char="••"/>
          </a:pPr>
          <a:r>
            <a:rPr lang="tr-TR" sz="1200" kern="1200" smtClean="0">
              <a:latin typeface="Calibri" pitchFamily="34" charset="0"/>
              <a:cs typeface="Calibri" pitchFamily="34" charset="0"/>
            </a:rPr>
            <a:t>Okul müdürlerine tanıtım seminerleri (Yüz yüze ve uzaktan eğitim grupları)</a:t>
          </a:r>
          <a:endParaRPr kumimoji="0" lang="tr-TR" sz="1200" b="0" i="0" u="none" strike="noStrike" kern="1200" cap="none" spc="0" normalizeH="0" baseline="0" noProof="0" dirty="0">
            <a:ln/>
            <a:effectLst/>
            <a:uLnTx/>
            <a:uFillTx/>
            <a:latin typeface="Calibri" pitchFamily="34" charset="0"/>
            <a:cs typeface="Calibri" pitchFamily="34" charset="0"/>
          </a:endParaRPr>
        </a:p>
      </dsp:txBody>
      <dsp:txXfrm>
        <a:off x="0" y="2019718"/>
        <a:ext cx="8352928" cy="693000"/>
      </dsp:txXfrm>
    </dsp:sp>
    <dsp:sp modelId="{F62CE39F-EED3-442B-A459-647173FA59D4}">
      <dsp:nvSpPr>
        <dsp:cNvPr id="0" name=""/>
        <dsp:cNvSpPr/>
      </dsp:nvSpPr>
      <dsp:spPr>
        <a:xfrm>
          <a:off x="417646" y="1857358"/>
          <a:ext cx="5847049" cy="32472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533400" rtl="0">
            <a:lnSpc>
              <a:spcPct val="90000"/>
            </a:lnSpc>
            <a:spcBef>
              <a:spcPct val="0"/>
            </a:spcBef>
            <a:spcAft>
              <a:spcPct val="35000"/>
            </a:spcAft>
          </a:pPr>
          <a:r>
            <a:rPr kumimoji="0" lang="tr-TR" sz="1200" b="1" i="0" u="none" strike="noStrike" kern="1200" cap="none" spc="0" normalizeH="0" baseline="0" noProof="0" smtClean="0">
              <a:ln/>
              <a:effectLst/>
              <a:uLnTx/>
              <a:uFillTx/>
              <a:latin typeface="Calibri" pitchFamily="34" charset="0"/>
              <a:ea typeface="ＭＳ Ｐゴシック" charset="0"/>
              <a:cs typeface="Calibri" pitchFamily="34" charset="0"/>
            </a:rPr>
            <a:t>Ağustos 2011</a:t>
          </a:r>
          <a:endParaRPr lang="tr-TR" sz="1200" kern="1200" dirty="0"/>
        </a:p>
      </dsp:txBody>
      <dsp:txXfrm>
        <a:off x="433498" y="1873210"/>
        <a:ext cx="5815345" cy="293016"/>
      </dsp:txXfrm>
    </dsp:sp>
    <dsp:sp modelId="{C849F0BC-950E-4289-A1F6-F6B3158C7701}">
      <dsp:nvSpPr>
        <dsp:cNvPr id="0" name=""/>
        <dsp:cNvSpPr/>
      </dsp:nvSpPr>
      <dsp:spPr>
        <a:xfrm>
          <a:off x="0" y="2934478"/>
          <a:ext cx="8352928" cy="883575"/>
        </a:xfrm>
        <a:prstGeom prst="rect">
          <a:avLst/>
        </a:prstGeom>
        <a:solidFill>
          <a:schemeClr val="lt1">
            <a:alpha val="90000"/>
            <a:hueOff val="0"/>
            <a:satOff val="0"/>
            <a:lumOff val="0"/>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280" tIns="229108" rIns="648280" bIns="85344" numCol="1" spcCol="1270" anchor="t" anchorCtr="0">
          <a:noAutofit/>
        </a:bodyPr>
        <a:lstStyle/>
        <a:p>
          <a:pPr marL="114300" lvl="1" indent="-114300" algn="l" defTabSz="533400" rtl="0">
            <a:lnSpc>
              <a:spcPct val="90000"/>
            </a:lnSpc>
            <a:spcBef>
              <a:spcPct val="0"/>
            </a:spcBef>
            <a:spcAft>
              <a:spcPct val="15000"/>
            </a:spcAft>
            <a:buChar char="••"/>
          </a:pPr>
          <a:r>
            <a:rPr lang="tr-TR" sz="1200" kern="1200" dirty="0" smtClean="0">
              <a:latin typeface="Calibri" pitchFamily="34" charset="0"/>
              <a:cs typeface="Calibri" pitchFamily="34" charset="0"/>
            </a:rPr>
            <a:t>2011 Ek eğitim faaliyetleri ile 404 eğitmen eğitimi tamamlanmıştır</a:t>
          </a:r>
          <a:endParaRPr lang="tr-TR" sz="1200" kern="1200" dirty="0"/>
        </a:p>
        <a:p>
          <a:pPr marL="114300" lvl="1" indent="-114300" algn="l" defTabSz="533400">
            <a:lnSpc>
              <a:spcPct val="90000"/>
            </a:lnSpc>
            <a:spcBef>
              <a:spcPct val="0"/>
            </a:spcBef>
            <a:spcAft>
              <a:spcPct val="15000"/>
            </a:spcAft>
            <a:buChar char="••"/>
          </a:pPr>
          <a:r>
            <a:rPr lang="tr-TR" sz="1200" kern="1200" smtClean="0">
              <a:latin typeface="Calibri" pitchFamily="34" charset="0"/>
              <a:cs typeface="Calibri" pitchFamily="34" charset="0"/>
            </a:rPr>
            <a:t>Ankara, Rize ve Diyarbakır illerindeki eğitmenlere Adobe connect üzerinden güncelleme yapılmıştır</a:t>
          </a:r>
          <a:endParaRPr lang="tr-TR" sz="1200" kern="1200" dirty="0" smtClean="0">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tr-TR" sz="1200" kern="1200" smtClean="0">
              <a:latin typeface="Calibri" pitchFamily="34" charset="0"/>
              <a:cs typeface="Calibri" pitchFamily="34" charset="0"/>
            </a:rPr>
            <a:t>2012 yılı planlamaları yapıldı</a:t>
          </a:r>
          <a:endParaRPr kumimoji="0" lang="tr-TR" sz="1200" b="0" i="0" u="none" strike="noStrike" kern="1200" cap="none" spc="0" normalizeH="0" baseline="0" noProof="0" dirty="0">
            <a:ln/>
            <a:effectLst/>
            <a:uLnTx/>
            <a:uFillTx/>
            <a:latin typeface="Calibri" pitchFamily="34" charset="0"/>
            <a:cs typeface="Calibri" pitchFamily="34" charset="0"/>
          </a:endParaRPr>
        </a:p>
      </dsp:txBody>
      <dsp:txXfrm>
        <a:off x="0" y="2934478"/>
        <a:ext cx="8352928" cy="883575"/>
      </dsp:txXfrm>
    </dsp:sp>
    <dsp:sp modelId="{C32A4CBB-6D21-4FF5-9107-1F46F5D8642A}">
      <dsp:nvSpPr>
        <dsp:cNvPr id="0" name=""/>
        <dsp:cNvSpPr/>
      </dsp:nvSpPr>
      <dsp:spPr>
        <a:xfrm>
          <a:off x="417646" y="2772118"/>
          <a:ext cx="5847049" cy="324720"/>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533400" rtl="0">
            <a:lnSpc>
              <a:spcPct val="90000"/>
            </a:lnSpc>
            <a:spcBef>
              <a:spcPct val="0"/>
            </a:spcBef>
            <a:spcAft>
              <a:spcPct val="35000"/>
            </a:spcAft>
          </a:pPr>
          <a:r>
            <a:rPr lang="tr-TR" sz="1200" b="1" kern="1200" smtClean="0">
              <a:latin typeface="Calibri" pitchFamily="34" charset="0"/>
              <a:cs typeface="Calibri" pitchFamily="34" charset="0"/>
            </a:rPr>
            <a:t>Eylül</a:t>
          </a:r>
          <a:r>
            <a:rPr kumimoji="0" lang="tr-TR" sz="1200" b="1" i="0" u="none" strike="noStrike" kern="1200" cap="none" spc="0" normalizeH="0" baseline="0" noProof="0" smtClean="0">
              <a:ln/>
              <a:effectLst/>
              <a:uLnTx/>
              <a:uFillTx/>
              <a:latin typeface="Calibri" pitchFamily="34" charset="0"/>
              <a:ea typeface="ＭＳ Ｐゴシック" charset="0"/>
              <a:cs typeface="Calibri" pitchFamily="34" charset="0"/>
            </a:rPr>
            <a:t> – Aralık 2011</a:t>
          </a:r>
          <a:endParaRPr lang="tr-TR" sz="1200" kern="1200" dirty="0"/>
        </a:p>
      </dsp:txBody>
      <dsp:txXfrm>
        <a:off x="433498" y="2787970"/>
        <a:ext cx="5815345" cy="293016"/>
      </dsp:txXfrm>
    </dsp:sp>
    <dsp:sp modelId="{CCB878EE-CD9B-46A8-A398-476029C76B04}">
      <dsp:nvSpPr>
        <dsp:cNvPr id="0" name=""/>
        <dsp:cNvSpPr/>
      </dsp:nvSpPr>
      <dsp:spPr>
        <a:xfrm>
          <a:off x="0" y="4039813"/>
          <a:ext cx="8352928" cy="883575"/>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280" tIns="229108" rIns="648280" bIns="85344" numCol="1" spcCol="1270" anchor="t" anchorCtr="0">
          <a:noAutofit/>
        </a:bodyPr>
        <a:lstStyle/>
        <a:p>
          <a:pPr marL="114300" lvl="1" indent="-114300" algn="l" defTabSz="533400" rtl="0">
            <a:lnSpc>
              <a:spcPct val="90000"/>
            </a:lnSpc>
            <a:spcBef>
              <a:spcPct val="0"/>
            </a:spcBef>
            <a:spcAft>
              <a:spcPct val="15000"/>
            </a:spcAft>
            <a:buChar char="••"/>
          </a:pPr>
          <a:r>
            <a:rPr lang="tr-TR" sz="1200" kern="1200" dirty="0" smtClean="0">
              <a:latin typeface="Calibri" pitchFamily="34" charset="0"/>
              <a:cs typeface="Calibri" pitchFamily="34" charset="0"/>
            </a:rPr>
            <a:t>TÜBİTAK işbirliği ile izleme değerlendirme çalışmaları başlatıldı</a:t>
          </a:r>
          <a:endParaRPr kumimoji="0" lang="tr-TR" sz="1200" b="0" i="0" u="none" strike="noStrike" kern="1200" cap="none" spc="0" normalizeH="0" baseline="0" noProof="0" dirty="0">
            <a:ln/>
            <a:effectLst/>
            <a:uLnTx/>
            <a:uFillTx/>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tr-TR" sz="1200" kern="1200" smtClean="0">
              <a:latin typeface="Calibri" pitchFamily="34" charset="0"/>
              <a:cs typeface="Calibri" pitchFamily="34" charset="0"/>
            </a:rPr>
            <a:t>Pilot okullarda görev alacak eğitmenlerin güncelleme seminerleri tamamlandı (Adobe connect – 136 kişi)</a:t>
          </a:r>
          <a:endParaRPr lang="tr-TR" sz="1200" kern="1200" dirty="0" smtClean="0">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tr-TR" sz="1200" kern="1200" smtClean="0">
              <a:latin typeface="Calibri" pitchFamily="34" charset="0"/>
              <a:cs typeface="Calibri" pitchFamily="34" charset="0"/>
            </a:rPr>
            <a:t>Pilot uygulama yapılacak illerin yönetici ve il koordinatörlerinin katılımı ile çalıştay yapılması</a:t>
          </a:r>
          <a:endParaRPr lang="tr-TR" sz="1200" kern="1200" dirty="0" smtClean="0">
            <a:latin typeface="Calibri" pitchFamily="34" charset="0"/>
            <a:cs typeface="Calibri" pitchFamily="34" charset="0"/>
          </a:endParaRPr>
        </a:p>
      </dsp:txBody>
      <dsp:txXfrm>
        <a:off x="0" y="4039813"/>
        <a:ext cx="8352928" cy="883575"/>
      </dsp:txXfrm>
    </dsp:sp>
    <dsp:sp modelId="{7588D4BA-BE7B-49A7-B089-4E6E4AAECF6B}">
      <dsp:nvSpPr>
        <dsp:cNvPr id="0" name=""/>
        <dsp:cNvSpPr/>
      </dsp:nvSpPr>
      <dsp:spPr>
        <a:xfrm>
          <a:off x="417646" y="3877453"/>
          <a:ext cx="5847049" cy="3247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533400" rtl="0">
            <a:lnSpc>
              <a:spcPct val="90000"/>
            </a:lnSpc>
            <a:spcBef>
              <a:spcPct val="0"/>
            </a:spcBef>
            <a:spcAft>
              <a:spcPct val="35000"/>
            </a:spcAft>
          </a:pPr>
          <a:r>
            <a:rPr lang="tr-TR" sz="1200" b="1" kern="1200" smtClean="0">
              <a:latin typeface="Calibri" pitchFamily="34" charset="0"/>
              <a:cs typeface="Calibri" pitchFamily="34" charset="0"/>
            </a:rPr>
            <a:t>Ocak – </a:t>
          </a:r>
          <a:r>
            <a:rPr kumimoji="0" lang="tr-TR" sz="1200" b="1" i="0" u="none" strike="noStrike" kern="1200" cap="none" spc="0" normalizeH="0" baseline="0" noProof="0" smtClean="0">
              <a:ln/>
              <a:effectLst/>
              <a:uLnTx/>
              <a:uFillTx/>
              <a:latin typeface="Calibri" pitchFamily="34" charset="0"/>
              <a:ea typeface="ＭＳ Ｐゴシック" charset="0"/>
              <a:cs typeface="Calibri" pitchFamily="34" charset="0"/>
            </a:rPr>
            <a:t>2012</a:t>
          </a:r>
          <a:endParaRPr kumimoji="0" lang="tr-TR" sz="1200" b="0" i="0" u="none" strike="noStrike" kern="1200" cap="none" spc="0" normalizeH="0" baseline="0" noProof="0" dirty="0">
            <a:ln/>
            <a:effectLst/>
            <a:uLnTx/>
            <a:uFillTx/>
            <a:latin typeface="Calibri" pitchFamily="34" charset="0"/>
            <a:cs typeface="Calibri" pitchFamily="34" charset="0"/>
          </a:endParaRPr>
        </a:p>
      </dsp:txBody>
      <dsp:txXfrm>
        <a:off x="433498" y="3893305"/>
        <a:ext cx="5815345" cy="2930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4321F-7519-40FA-B493-1B7A38CFFCF5}">
      <dsp:nvSpPr>
        <dsp:cNvPr id="0" name=""/>
        <dsp:cNvSpPr/>
      </dsp:nvSpPr>
      <dsp:spPr>
        <a:xfrm rot="5400000">
          <a:off x="590215" y="1045505"/>
          <a:ext cx="1010965" cy="1682223"/>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3C371E0-9136-4442-A466-71556006D1AF}">
      <dsp:nvSpPr>
        <dsp:cNvPr id="0" name=""/>
        <dsp:cNvSpPr/>
      </dsp:nvSpPr>
      <dsp:spPr>
        <a:xfrm>
          <a:off x="421459" y="1548128"/>
          <a:ext cx="1518720" cy="133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tr-TR" sz="1200" kern="1200" dirty="0" smtClean="0">
              <a:latin typeface="Calibri" pitchFamily="34" charset="0"/>
              <a:cs typeface="Calibri" pitchFamily="34" charset="0"/>
            </a:rPr>
            <a:t>Eğitmen eğitimlerinin tamamlanması</a:t>
          </a:r>
          <a:endParaRPr lang="tr-TR" sz="1200" kern="1200" dirty="0">
            <a:latin typeface="Calibri" pitchFamily="34" charset="0"/>
            <a:cs typeface="Calibri" pitchFamily="34" charset="0"/>
          </a:endParaRPr>
        </a:p>
      </dsp:txBody>
      <dsp:txXfrm>
        <a:off x="421459" y="1548128"/>
        <a:ext cx="1518720" cy="1331247"/>
      </dsp:txXfrm>
    </dsp:sp>
    <dsp:sp modelId="{61B704C4-5F54-4416-BC3B-AA31B6BAC793}">
      <dsp:nvSpPr>
        <dsp:cNvPr id="0" name=""/>
        <dsp:cNvSpPr/>
      </dsp:nvSpPr>
      <dsp:spPr>
        <a:xfrm>
          <a:off x="1653629" y="921658"/>
          <a:ext cx="286551" cy="286551"/>
        </a:xfrm>
        <a:prstGeom prst="triangle">
          <a:avLst>
            <a:gd name="adj" fmla="val 100000"/>
          </a:avLst>
        </a:prstGeom>
        <a:solidFill>
          <a:schemeClr val="accent4">
            <a:hueOff val="-744128"/>
            <a:satOff val="4483"/>
            <a:lumOff val="359"/>
            <a:alphaOff val="0"/>
          </a:schemeClr>
        </a:solidFill>
        <a:ln w="25400" cap="flat" cmpd="sng" algn="ctr">
          <a:solidFill>
            <a:schemeClr val="accent4">
              <a:hueOff val="-744128"/>
              <a:satOff val="4483"/>
              <a:lumOff val="35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2922221-2F91-4DF9-9C42-2B98BBCB1850}">
      <dsp:nvSpPr>
        <dsp:cNvPr id="0" name=""/>
        <dsp:cNvSpPr/>
      </dsp:nvSpPr>
      <dsp:spPr>
        <a:xfrm rot="5400000">
          <a:off x="2449426" y="585442"/>
          <a:ext cx="1010965" cy="1682223"/>
        </a:xfrm>
        <a:prstGeom prst="corner">
          <a:avLst>
            <a:gd name="adj1" fmla="val 16120"/>
            <a:gd name="adj2" fmla="val 1611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74567F5-34F2-4E8A-BFAA-B148E5112655}">
      <dsp:nvSpPr>
        <dsp:cNvPr id="0" name=""/>
        <dsp:cNvSpPr/>
      </dsp:nvSpPr>
      <dsp:spPr>
        <a:xfrm>
          <a:off x="2280670" y="1088064"/>
          <a:ext cx="1518720" cy="133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tr-TR" sz="1200" kern="1200" dirty="0" smtClean="0">
              <a:latin typeface="Calibri" pitchFamily="34" charset="0"/>
              <a:cs typeface="Calibri" pitchFamily="34" charset="0"/>
            </a:rPr>
            <a:t>Donanım ihalesi biten </a:t>
          </a:r>
          <a:r>
            <a:rPr lang="tr-TR" sz="1200" kern="1200" dirty="0" smtClean="0">
              <a:latin typeface="Calibri" pitchFamily="34" charset="0"/>
              <a:cs typeface="Calibri" pitchFamily="34" charset="0"/>
            </a:rPr>
            <a:t>3.657 </a:t>
          </a:r>
          <a:r>
            <a:rPr lang="tr-TR" sz="1200" kern="1200" dirty="0" smtClean="0">
              <a:latin typeface="Calibri" pitchFamily="34" charset="0"/>
              <a:cs typeface="Calibri" pitchFamily="34" charset="0"/>
            </a:rPr>
            <a:t>ortaöğretim okullarında görevli tüm öğretmenlerin eğitimlerinin bitirilmesi</a:t>
          </a:r>
          <a:endParaRPr lang="tr-TR" sz="1200" kern="1200" dirty="0">
            <a:latin typeface="Calibri" pitchFamily="34" charset="0"/>
            <a:cs typeface="Calibri" pitchFamily="34" charset="0"/>
          </a:endParaRPr>
        </a:p>
      </dsp:txBody>
      <dsp:txXfrm>
        <a:off x="2280670" y="1088064"/>
        <a:ext cx="1518720" cy="1331247"/>
      </dsp:txXfrm>
    </dsp:sp>
    <dsp:sp modelId="{5E57A8AE-4E57-4FC1-86E4-8A2B793990CB}">
      <dsp:nvSpPr>
        <dsp:cNvPr id="0" name=""/>
        <dsp:cNvSpPr/>
      </dsp:nvSpPr>
      <dsp:spPr>
        <a:xfrm>
          <a:off x="3512840" y="461594"/>
          <a:ext cx="286551" cy="286551"/>
        </a:xfrm>
        <a:prstGeom prst="triangle">
          <a:avLst>
            <a:gd name="adj" fmla="val 10000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BED5599-C414-4F81-A868-B7B1B6E3257C}">
      <dsp:nvSpPr>
        <dsp:cNvPr id="0" name=""/>
        <dsp:cNvSpPr/>
      </dsp:nvSpPr>
      <dsp:spPr>
        <a:xfrm rot="5400000">
          <a:off x="4308637" y="125378"/>
          <a:ext cx="1010965" cy="1682223"/>
        </a:xfrm>
        <a:prstGeom prst="corner">
          <a:avLst>
            <a:gd name="adj1" fmla="val 16120"/>
            <a:gd name="adj2" fmla="val 1611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5DA3629-79D1-4D15-A6C4-D323C4452176}">
      <dsp:nvSpPr>
        <dsp:cNvPr id="0" name=""/>
        <dsp:cNvSpPr/>
      </dsp:nvSpPr>
      <dsp:spPr>
        <a:xfrm>
          <a:off x="4139882" y="628000"/>
          <a:ext cx="1518720" cy="133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tr-TR" sz="1200" kern="1200" dirty="0" smtClean="0">
              <a:latin typeface="Calibri" pitchFamily="34" charset="0"/>
              <a:cs typeface="Calibri" pitchFamily="34" charset="0"/>
            </a:rPr>
            <a:t>Mahalli yapılan eğitimlerin izleme </a:t>
          </a:r>
          <a:r>
            <a:rPr lang="tr-TR" sz="1200" kern="1200" dirty="0" smtClean="0">
              <a:latin typeface="Calibri" pitchFamily="34" charset="0"/>
              <a:cs typeface="Calibri" pitchFamily="34" charset="0"/>
            </a:rPr>
            <a:t>ve değerlendirmelerinin </a:t>
          </a:r>
          <a:r>
            <a:rPr lang="tr-TR" sz="1200" kern="1200" dirty="0" smtClean="0">
              <a:latin typeface="Calibri" pitchFamily="34" charset="0"/>
              <a:cs typeface="Calibri" pitchFamily="34" charset="0"/>
            </a:rPr>
            <a:t>yapılması</a:t>
          </a:r>
          <a:endParaRPr lang="tr-TR" sz="1200" kern="1200" dirty="0">
            <a:latin typeface="Calibri" pitchFamily="34" charset="0"/>
            <a:cs typeface="Calibri" pitchFamily="34" charset="0"/>
          </a:endParaRPr>
        </a:p>
      </dsp:txBody>
      <dsp:txXfrm>
        <a:off x="4139882" y="628000"/>
        <a:ext cx="1518720" cy="1331247"/>
      </dsp:txXfrm>
    </dsp:sp>
    <dsp:sp modelId="{7B6C4294-26CF-4F6F-A9CD-B41F13E5195B}">
      <dsp:nvSpPr>
        <dsp:cNvPr id="0" name=""/>
        <dsp:cNvSpPr/>
      </dsp:nvSpPr>
      <dsp:spPr>
        <a:xfrm>
          <a:off x="5372051" y="1531"/>
          <a:ext cx="286551" cy="286551"/>
        </a:xfrm>
        <a:prstGeom prst="triangle">
          <a:avLst>
            <a:gd name="adj" fmla="val 100000"/>
          </a:avLst>
        </a:prstGeom>
        <a:solidFill>
          <a:schemeClr val="accent4">
            <a:hueOff val="-3720641"/>
            <a:satOff val="22416"/>
            <a:lumOff val="1797"/>
            <a:alphaOff val="0"/>
          </a:schemeClr>
        </a:solidFill>
        <a:ln w="25400" cap="flat" cmpd="sng" algn="ctr">
          <a:solidFill>
            <a:schemeClr val="accent4">
              <a:hueOff val="-3720641"/>
              <a:satOff val="22416"/>
              <a:lumOff val="179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A5D9BC7-9929-4565-9C13-4253168A927C}">
      <dsp:nvSpPr>
        <dsp:cNvPr id="0" name=""/>
        <dsp:cNvSpPr/>
      </dsp:nvSpPr>
      <dsp:spPr>
        <a:xfrm rot="5400000">
          <a:off x="6167848" y="-334685"/>
          <a:ext cx="1010965" cy="1682223"/>
        </a:xfrm>
        <a:prstGeom prst="corner">
          <a:avLst>
            <a:gd name="adj1" fmla="val 16120"/>
            <a:gd name="adj2" fmla="val 1611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B8E1A41-9D06-4D39-908E-4C98FE7ACBE3}">
      <dsp:nvSpPr>
        <dsp:cNvPr id="0" name=""/>
        <dsp:cNvSpPr/>
      </dsp:nvSpPr>
      <dsp:spPr>
        <a:xfrm>
          <a:off x="5999093" y="167937"/>
          <a:ext cx="1518720" cy="133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tr-TR" sz="1200" kern="1200" dirty="0" smtClean="0">
              <a:latin typeface="Calibri" pitchFamily="34" charset="0"/>
              <a:cs typeface="Calibri" pitchFamily="34" charset="0"/>
            </a:rPr>
            <a:t>Eğitimlerin uzaktan ve karma eğitim yöntemi olarak yürütülmesi</a:t>
          </a:r>
          <a:endParaRPr lang="tr-TR" sz="1200" kern="1200" dirty="0">
            <a:latin typeface="Calibri" pitchFamily="34" charset="0"/>
            <a:cs typeface="Calibri" pitchFamily="34" charset="0"/>
          </a:endParaRPr>
        </a:p>
      </dsp:txBody>
      <dsp:txXfrm>
        <a:off x="5999093" y="167937"/>
        <a:ext cx="1518720" cy="13312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15496-240F-4A43-9297-9912E4687CB1}">
      <dsp:nvSpPr>
        <dsp:cNvPr id="0" name=""/>
        <dsp:cNvSpPr/>
      </dsp:nvSpPr>
      <dsp:spPr>
        <a:xfrm>
          <a:off x="3996443" y="899043"/>
          <a:ext cx="3130039" cy="362153"/>
        </a:xfrm>
        <a:custGeom>
          <a:avLst/>
          <a:gdLst/>
          <a:ahLst/>
          <a:cxnLst/>
          <a:rect l="0" t="0" r="0" b="0"/>
          <a:pathLst>
            <a:path>
              <a:moveTo>
                <a:pt x="0" y="0"/>
              </a:moveTo>
              <a:lnTo>
                <a:pt x="0" y="181076"/>
              </a:lnTo>
              <a:lnTo>
                <a:pt x="3130039" y="181076"/>
              </a:lnTo>
              <a:lnTo>
                <a:pt x="3130039" y="362153"/>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84FD155-445C-438C-86F2-DDD758F87CDC}">
      <dsp:nvSpPr>
        <dsp:cNvPr id="0" name=""/>
        <dsp:cNvSpPr/>
      </dsp:nvSpPr>
      <dsp:spPr>
        <a:xfrm>
          <a:off x="3996443" y="899043"/>
          <a:ext cx="1043346" cy="362153"/>
        </a:xfrm>
        <a:custGeom>
          <a:avLst/>
          <a:gdLst/>
          <a:ahLst/>
          <a:cxnLst/>
          <a:rect l="0" t="0" r="0" b="0"/>
          <a:pathLst>
            <a:path>
              <a:moveTo>
                <a:pt x="0" y="0"/>
              </a:moveTo>
              <a:lnTo>
                <a:pt x="0" y="181076"/>
              </a:lnTo>
              <a:lnTo>
                <a:pt x="1043346" y="181076"/>
              </a:lnTo>
              <a:lnTo>
                <a:pt x="1043346" y="362153"/>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050E1EF-A873-4405-9666-377BDCED43CD}">
      <dsp:nvSpPr>
        <dsp:cNvPr id="0" name=""/>
        <dsp:cNvSpPr/>
      </dsp:nvSpPr>
      <dsp:spPr>
        <a:xfrm>
          <a:off x="2953097" y="899043"/>
          <a:ext cx="1043346" cy="362153"/>
        </a:xfrm>
        <a:custGeom>
          <a:avLst/>
          <a:gdLst/>
          <a:ahLst/>
          <a:cxnLst/>
          <a:rect l="0" t="0" r="0" b="0"/>
          <a:pathLst>
            <a:path>
              <a:moveTo>
                <a:pt x="1043346" y="0"/>
              </a:moveTo>
              <a:lnTo>
                <a:pt x="1043346" y="181076"/>
              </a:lnTo>
              <a:lnTo>
                <a:pt x="0" y="181076"/>
              </a:lnTo>
              <a:lnTo>
                <a:pt x="0" y="362153"/>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295DC4E-8700-47DD-B63B-8564E9C0BA5C}">
      <dsp:nvSpPr>
        <dsp:cNvPr id="0" name=""/>
        <dsp:cNvSpPr/>
      </dsp:nvSpPr>
      <dsp:spPr>
        <a:xfrm>
          <a:off x="866404" y="899043"/>
          <a:ext cx="3130039" cy="362153"/>
        </a:xfrm>
        <a:custGeom>
          <a:avLst/>
          <a:gdLst/>
          <a:ahLst/>
          <a:cxnLst/>
          <a:rect l="0" t="0" r="0" b="0"/>
          <a:pathLst>
            <a:path>
              <a:moveTo>
                <a:pt x="3130039" y="0"/>
              </a:moveTo>
              <a:lnTo>
                <a:pt x="3130039" y="181076"/>
              </a:lnTo>
              <a:lnTo>
                <a:pt x="0" y="181076"/>
              </a:lnTo>
              <a:lnTo>
                <a:pt x="0" y="362153"/>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E2E4299-B0E5-4AFD-A531-B3EB8049603E}">
      <dsp:nvSpPr>
        <dsp:cNvPr id="0" name=""/>
        <dsp:cNvSpPr/>
      </dsp:nvSpPr>
      <dsp:spPr>
        <a:xfrm>
          <a:off x="3565309" y="36773"/>
          <a:ext cx="862269" cy="862269"/>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B52C4-F266-43D6-B4F3-758720B7A949}">
      <dsp:nvSpPr>
        <dsp:cNvPr id="0" name=""/>
        <dsp:cNvSpPr/>
      </dsp:nvSpPr>
      <dsp:spPr>
        <a:xfrm>
          <a:off x="3565309" y="36773"/>
          <a:ext cx="862269" cy="862269"/>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3E7B8F-BB6E-487C-B5B9-AD15ECB13C2F}">
      <dsp:nvSpPr>
        <dsp:cNvPr id="0" name=""/>
        <dsp:cNvSpPr/>
      </dsp:nvSpPr>
      <dsp:spPr>
        <a:xfrm>
          <a:off x="3134174" y="191982"/>
          <a:ext cx="1724539" cy="551852"/>
        </a:xfrm>
        <a:prstGeom prst="rect">
          <a:avLst/>
        </a:prstGeom>
        <a:noFill/>
        <a:ln w="25400" cap="flat" cmpd="sng" algn="ctr">
          <a:noFill/>
          <a:prstDash val="solid"/>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latin typeface="Calibri" pitchFamily="34" charset="0"/>
              <a:cs typeface="Calibri" pitchFamily="34" charset="0"/>
            </a:rPr>
            <a:t>Fatih Projesi </a:t>
          </a:r>
          <a:r>
            <a:rPr lang="tr-TR" sz="1400" b="1" kern="1200" dirty="0" err="1" smtClean="0">
              <a:latin typeface="Calibri" pitchFamily="34" charset="0"/>
              <a:cs typeface="Calibri" pitchFamily="34" charset="0"/>
            </a:rPr>
            <a:t>Hizmetiçi</a:t>
          </a:r>
          <a:r>
            <a:rPr lang="tr-TR" sz="1400" b="1" kern="1200" dirty="0" smtClean="0">
              <a:latin typeface="Calibri" pitchFamily="34" charset="0"/>
              <a:cs typeface="Calibri" pitchFamily="34" charset="0"/>
            </a:rPr>
            <a:t> Eğitimleri</a:t>
          </a:r>
          <a:endParaRPr lang="tr-TR" sz="1400" b="1" kern="1200" dirty="0">
            <a:latin typeface="Calibri" pitchFamily="34" charset="0"/>
            <a:cs typeface="Calibri" pitchFamily="34" charset="0"/>
          </a:endParaRPr>
        </a:p>
      </dsp:txBody>
      <dsp:txXfrm>
        <a:off x="3134174" y="191982"/>
        <a:ext cx="1724539" cy="551852"/>
      </dsp:txXfrm>
    </dsp:sp>
    <dsp:sp modelId="{A02ED4AF-58F9-46FA-842C-81D2676F74B2}">
      <dsp:nvSpPr>
        <dsp:cNvPr id="0" name=""/>
        <dsp:cNvSpPr/>
      </dsp:nvSpPr>
      <dsp:spPr>
        <a:xfrm>
          <a:off x="435269" y="1261196"/>
          <a:ext cx="862269" cy="862269"/>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B18A96-F615-4E32-B691-1FBA1A247AC6}">
      <dsp:nvSpPr>
        <dsp:cNvPr id="0" name=""/>
        <dsp:cNvSpPr/>
      </dsp:nvSpPr>
      <dsp:spPr>
        <a:xfrm>
          <a:off x="435269" y="1261196"/>
          <a:ext cx="862269" cy="862269"/>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F46C0F-3681-4F18-8654-97E933536E39}">
      <dsp:nvSpPr>
        <dsp:cNvPr id="0" name=""/>
        <dsp:cNvSpPr/>
      </dsp:nvSpPr>
      <dsp:spPr>
        <a:xfrm>
          <a:off x="4134" y="1416405"/>
          <a:ext cx="1724539" cy="551852"/>
        </a:xfrm>
        <a:prstGeom prst="rect">
          <a:avLst/>
        </a:prstGeom>
        <a:noFill/>
        <a:ln w="25400" cap="flat" cmpd="sng" algn="ctr">
          <a:noFill/>
          <a:prstDash val="solid"/>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latin typeface="Calibri" pitchFamily="34" charset="0"/>
              <a:cs typeface="Calibri" pitchFamily="34" charset="0"/>
            </a:rPr>
            <a:t>Temel BT Eğitimleri</a:t>
          </a:r>
          <a:endParaRPr lang="tr-TR" sz="1400" b="1" kern="1200" dirty="0">
            <a:latin typeface="Calibri" pitchFamily="34" charset="0"/>
            <a:cs typeface="Calibri" pitchFamily="34" charset="0"/>
          </a:endParaRPr>
        </a:p>
      </dsp:txBody>
      <dsp:txXfrm>
        <a:off x="4134" y="1416405"/>
        <a:ext cx="1724539" cy="551852"/>
      </dsp:txXfrm>
    </dsp:sp>
    <dsp:sp modelId="{A27FA572-B148-4201-B5CF-212C32030874}">
      <dsp:nvSpPr>
        <dsp:cNvPr id="0" name=""/>
        <dsp:cNvSpPr/>
      </dsp:nvSpPr>
      <dsp:spPr>
        <a:xfrm>
          <a:off x="2521962" y="1261196"/>
          <a:ext cx="862269" cy="862269"/>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4F6746-45D4-423A-B29B-80444BFF8769}">
      <dsp:nvSpPr>
        <dsp:cNvPr id="0" name=""/>
        <dsp:cNvSpPr/>
      </dsp:nvSpPr>
      <dsp:spPr>
        <a:xfrm>
          <a:off x="2521962" y="1261196"/>
          <a:ext cx="862269" cy="862269"/>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F198E1-7F2C-4611-9F11-66DD8B2ADCA5}">
      <dsp:nvSpPr>
        <dsp:cNvPr id="0" name=""/>
        <dsp:cNvSpPr/>
      </dsp:nvSpPr>
      <dsp:spPr>
        <a:xfrm>
          <a:off x="2090827" y="1416405"/>
          <a:ext cx="1724539" cy="551852"/>
        </a:xfrm>
        <a:prstGeom prst="rect">
          <a:avLst/>
        </a:prstGeom>
        <a:noFill/>
        <a:ln w="25400" cap="flat" cmpd="sng" algn="ctr">
          <a:noFill/>
          <a:prstDash val="solid"/>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latin typeface="Calibri" pitchFamily="34" charset="0"/>
              <a:cs typeface="Calibri" pitchFamily="34" charset="0"/>
            </a:rPr>
            <a:t>Eğitimde Teknoloji Kullanımı Kursu</a:t>
          </a:r>
          <a:endParaRPr lang="tr-TR" sz="1400" b="1" kern="1200" dirty="0">
            <a:latin typeface="Calibri" pitchFamily="34" charset="0"/>
            <a:cs typeface="Calibri" pitchFamily="34" charset="0"/>
          </a:endParaRPr>
        </a:p>
      </dsp:txBody>
      <dsp:txXfrm>
        <a:off x="2090827" y="1416405"/>
        <a:ext cx="1724539" cy="551852"/>
      </dsp:txXfrm>
    </dsp:sp>
    <dsp:sp modelId="{913F207E-03D0-409C-9144-EE94ADB5C683}">
      <dsp:nvSpPr>
        <dsp:cNvPr id="0" name=""/>
        <dsp:cNvSpPr/>
      </dsp:nvSpPr>
      <dsp:spPr>
        <a:xfrm>
          <a:off x="4608655" y="1261196"/>
          <a:ext cx="862269" cy="862269"/>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12A13-8D2F-4C77-B926-0AE31FB132D2}">
      <dsp:nvSpPr>
        <dsp:cNvPr id="0" name=""/>
        <dsp:cNvSpPr/>
      </dsp:nvSpPr>
      <dsp:spPr>
        <a:xfrm>
          <a:off x="4608655" y="1261196"/>
          <a:ext cx="862269" cy="862269"/>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FE80A3-34F6-4594-836E-A65118A93319}">
      <dsp:nvSpPr>
        <dsp:cNvPr id="0" name=""/>
        <dsp:cNvSpPr/>
      </dsp:nvSpPr>
      <dsp:spPr>
        <a:xfrm>
          <a:off x="4177520" y="1416405"/>
          <a:ext cx="1724539" cy="551852"/>
        </a:xfrm>
        <a:prstGeom prst="rect">
          <a:avLst/>
        </a:prstGeom>
        <a:noFill/>
        <a:ln w="25400" cap="flat" cmpd="sng" algn="ctr">
          <a:noFill/>
          <a:prstDash val="solid"/>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latin typeface="Calibri" pitchFamily="34" charset="0"/>
              <a:cs typeface="Calibri" pitchFamily="34" charset="0"/>
            </a:rPr>
            <a:t>Teknoloji ve Liderlik Forumu (Yöneticiler için)</a:t>
          </a:r>
          <a:endParaRPr lang="tr-TR" sz="1400" b="1" kern="1200" dirty="0">
            <a:latin typeface="Calibri" pitchFamily="34" charset="0"/>
            <a:cs typeface="Calibri" pitchFamily="34" charset="0"/>
          </a:endParaRPr>
        </a:p>
      </dsp:txBody>
      <dsp:txXfrm>
        <a:off x="4177520" y="1416405"/>
        <a:ext cx="1724539" cy="551852"/>
      </dsp:txXfrm>
    </dsp:sp>
    <dsp:sp modelId="{30DBB668-4BCB-4889-B49E-40065EBB18A5}">
      <dsp:nvSpPr>
        <dsp:cNvPr id="0" name=""/>
        <dsp:cNvSpPr/>
      </dsp:nvSpPr>
      <dsp:spPr>
        <a:xfrm>
          <a:off x="6695348" y="1261196"/>
          <a:ext cx="862269" cy="862269"/>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C0FCE-3EE6-4A58-BE65-3D5CCF981705}">
      <dsp:nvSpPr>
        <dsp:cNvPr id="0" name=""/>
        <dsp:cNvSpPr/>
      </dsp:nvSpPr>
      <dsp:spPr>
        <a:xfrm>
          <a:off x="6695348" y="1261196"/>
          <a:ext cx="862269" cy="862269"/>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523D90-60B3-4F88-9DD5-7658B9AFA9CD}">
      <dsp:nvSpPr>
        <dsp:cNvPr id="0" name=""/>
        <dsp:cNvSpPr/>
      </dsp:nvSpPr>
      <dsp:spPr>
        <a:xfrm>
          <a:off x="6264213" y="1416405"/>
          <a:ext cx="1724539" cy="551852"/>
        </a:xfrm>
        <a:prstGeom prst="rect">
          <a:avLst/>
        </a:prstGeom>
        <a:noFill/>
        <a:ln w="25400" cap="flat" cmpd="sng" algn="ctr">
          <a:noFill/>
          <a:prstDash val="solid"/>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latin typeface="Calibri" pitchFamily="34" charset="0"/>
              <a:cs typeface="Calibri" pitchFamily="34" charset="0"/>
            </a:rPr>
            <a:t>Alan Bazlı Eğitimler</a:t>
          </a:r>
          <a:endParaRPr lang="tr-TR" sz="1400" b="1" kern="1200" dirty="0">
            <a:latin typeface="Calibri" pitchFamily="34" charset="0"/>
            <a:cs typeface="Calibri" pitchFamily="34" charset="0"/>
          </a:endParaRPr>
        </a:p>
      </dsp:txBody>
      <dsp:txXfrm>
        <a:off x="6264213" y="1416405"/>
        <a:ext cx="1724539" cy="551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2277C-3F56-4936-80BA-78B40966DF9E}">
      <dsp:nvSpPr>
        <dsp:cNvPr id="0" name=""/>
        <dsp:cNvSpPr/>
      </dsp:nvSpPr>
      <dsp:spPr>
        <a:xfrm>
          <a:off x="145806" y="4450777"/>
          <a:ext cx="4140535"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8BE9F2-875E-4BAB-8B28-7BD4CBCD8883}">
      <dsp:nvSpPr>
        <dsp:cNvPr id="0" name=""/>
        <dsp:cNvSpPr/>
      </dsp:nvSpPr>
      <dsp:spPr>
        <a:xfrm>
          <a:off x="145806" y="3113623"/>
          <a:ext cx="4140535"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4AD8FC-2A43-47B9-891A-75F619966792}">
      <dsp:nvSpPr>
        <dsp:cNvPr id="0" name=""/>
        <dsp:cNvSpPr/>
      </dsp:nvSpPr>
      <dsp:spPr>
        <a:xfrm>
          <a:off x="145806" y="1776468"/>
          <a:ext cx="4140535"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0580A-0DB4-478B-BDC2-50643DA34FA0}">
      <dsp:nvSpPr>
        <dsp:cNvPr id="0" name=""/>
        <dsp:cNvSpPr/>
      </dsp:nvSpPr>
      <dsp:spPr>
        <a:xfrm>
          <a:off x="145806" y="439314"/>
          <a:ext cx="4140535"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C00B0-A27E-4B74-AF8D-009993DB1BA7}">
      <dsp:nvSpPr>
        <dsp:cNvPr id="0" name=""/>
        <dsp:cNvSpPr/>
      </dsp:nvSpPr>
      <dsp:spPr>
        <a:xfrm>
          <a:off x="1222345" y="946"/>
          <a:ext cx="3063995" cy="43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tr-TR" sz="1600" b="1" kern="1200" dirty="0">
            <a:latin typeface="Calibri" pitchFamily="34" charset="0"/>
            <a:cs typeface="Calibri" pitchFamily="34" charset="0"/>
          </a:endParaRPr>
        </a:p>
      </dsp:txBody>
      <dsp:txXfrm>
        <a:off x="1222345" y="946"/>
        <a:ext cx="3063995" cy="438368"/>
      </dsp:txXfrm>
    </dsp:sp>
    <dsp:sp modelId="{4700D88D-D176-4388-A61C-695B38BF39F1}">
      <dsp:nvSpPr>
        <dsp:cNvPr id="0" name=""/>
        <dsp:cNvSpPr/>
      </dsp:nvSpPr>
      <dsp:spPr>
        <a:xfrm>
          <a:off x="-145806" y="946"/>
          <a:ext cx="1659764" cy="438368"/>
        </a:xfrm>
        <a:prstGeom prst="round2SameRect">
          <a:avLst>
            <a:gd name="adj1" fmla="val 16670"/>
            <a:gd name="adj2" fmla="val 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tr-TR" sz="1600" b="1" i="0" kern="1200" dirty="0" smtClean="0">
              <a:latin typeface="Calibri" pitchFamily="34" charset="0"/>
              <a:cs typeface="Calibri" pitchFamily="34" charset="0"/>
            </a:rPr>
            <a:t>Her Okula </a:t>
          </a:r>
        </a:p>
      </dsp:txBody>
      <dsp:txXfrm>
        <a:off x="-124403" y="22349"/>
        <a:ext cx="1616958" cy="416965"/>
      </dsp:txXfrm>
    </dsp:sp>
    <dsp:sp modelId="{C1C546AB-A6E7-4FF8-9224-D0240BE67C16}">
      <dsp:nvSpPr>
        <dsp:cNvPr id="0" name=""/>
        <dsp:cNvSpPr/>
      </dsp:nvSpPr>
      <dsp:spPr>
        <a:xfrm>
          <a:off x="0" y="439314"/>
          <a:ext cx="4140535" cy="87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1 Adet Çok Fonksiyonlu Yazıcı </a:t>
          </a: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1 Adet Doküman Kamera </a:t>
          </a:r>
        </a:p>
      </dsp:txBody>
      <dsp:txXfrm>
        <a:off x="0" y="439314"/>
        <a:ext cx="4140535" cy="876867"/>
      </dsp:txXfrm>
    </dsp:sp>
    <dsp:sp modelId="{241214AB-47A0-476B-BF0D-5114D8992B3C}">
      <dsp:nvSpPr>
        <dsp:cNvPr id="0" name=""/>
        <dsp:cNvSpPr/>
      </dsp:nvSpPr>
      <dsp:spPr>
        <a:xfrm>
          <a:off x="1222345" y="1338100"/>
          <a:ext cx="3063995" cy="43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tr-TR" sz="1600" b="1" kern="1200" dirty="0">
            <a:latin typeface="Calibri" pitchFamily="34" charset="0"/>
            <a:cs typeface="Calibri" pitchFamily="34" charset="0"/>
          </a:endParaRPr>
        </a:p>
      </dsp:txBody>
      <dsp:txXfrm>
        <a:off x="1222345" y="1338100"/>
        <a:ext cx="3063995" cy="438368"/>
      </dsp:txXfrm>
    </dsp:sp>
    <dsp:sp modelId="{E6C3ECD6-31A0-4EEE-B3F1-748350AA4295}">
      <dsp:nvSpPr>
        <dsp:cNvPr id="0" name=""/>
        <dsp:cNvSpPr/>
      </dsp:nvSpPr>
      <dsp:spPr>
        <a:xfrm>
          <a:off x="-145806" y="1338100"/>
          <a:ext cx="1659764" cy="438368"/>
        </a:xfrm>
        <a:prstGeom prst="round2SameRect">
          <a:avLst>
            <a:gd name="adj1" fmla="val 16670"/>
            <a:gd name="adj2" fmla="val 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600" b="1" kern="1200" smtClean="0">
            <a:latin typeface="Calibri" pitchFamily="34" charset="0"/>
            <a:cs typeface="Calibri"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600" b="1" kern="1200" smtClean="0">
              <a:latin typeface="Calibri" pitchFamily="34" charset="0"/>
              <a:cs typeface="Calibri" pitchFamily="34" charset="0"/>
            </a:rPr>
            <a:t>Her Dersliğe BT</a:t>
          </a:r>
        </a:p>
        <a:p>
          <a:pPr lvl="0" algn="ctr" defTabSz="800100">
            <a:lnSpc>
              <a:spcPct val="90000"/>
            </a:lnSpc>
            <a:spcBef>
              <a:spcPct val="0"/>
            </a:spcBef>
            <a:spcAft>
              <a:spcPct val="35000"/>
            </a:spcAft>
          </a:pPr>
          <a:endParaRPr lang="tr-TR" sz="1600" b="1" kern="1200" dirty="0" smtClean="0">
            <a:latin typeface="Calibri" pitchFamily="34" charset="0"/>
            <a:cs typeface="Calibri" pitchFamily="34" charset="0"/>
          </a:endParaRPr>
        </a:p>
      </dsp:txBody>
      <dsp:txXfrm>
        <a:off x="-124403" y="1359503"/>
        <a:ext cx="1616958" cy="416965"/>
      </dsp:txXfrm>
    </dsp:sp>
    <dsp:sp modelId="{CE70E315-CAC6-4FE1-A05A-4ADD4A738681}">
      <dsp:nvSpPr>
        <dsp:cNvPr id="0" name=""/>
        <dsp:cNvSpPr/>
      </dsp:nvSpPr>
      <dsp:spPr>
        <a:xfrm>
          <a:off x="0" y="1776468"/>
          <a:ext cx="4140535" cy="87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Etkileşimli Tahta</a:t>
          </a: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smtClean="0">
              <a:latin typeface="Calibri" pitchFamily="34" charset="0"/>
              <a:cs typeface="Calibri" pitchFamily="34" charset="0"/>
            </a:rPr>
            <a:t>Kablolu İnternet Bağlantısı</a:t>
          </a:r>
          <a:endParaRPr lang="tr-TR" sz="1600" b="1" kern="1200" dirty="0">
            <a:latin typeface="Calibri" pitchFamily="34" charset="0"/>
            <a:cs typeface="Calibri" pitchFamily="34" charset="0"/>
          </a:endParaRPr>
        </a:p>
      </dsp:txBody>
      <dsp:txXfrm>
        <a:off x="0" y="1776468"/>
        <a:ext cx="4140535" cy="876867"/>
      </dsp:txXfrm>
    </dsp:sp>
    <dsp:sp modelId="{FCA60D59-B907-463E-BFB5-09FAAE2490CA}">
      <dsp:nvSpPr>
        <dsp:cNvPr id="0" name=""/>
        <dsp:cNvSpPr/>
      </dsp:nvSpPr>
      <dsp:spPr>
        <a:xfrm>
          <a:off x="1222345" y="2675255"/>
          <a:ext cx="3063995" cy="43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tr-TR" sz="1600" b="1" kern="1200" dirty="0">
            <a:latin typeface="Calibri" pitchFamily="34" charset="0"/>
            <a:cs typeface="Calibri" pitchFamily="34" charset="0"/>
          </a:endParaRPr>
        </a:p>
      </dsp:txBody>
      <dsp:txXfrm>
        <a:off x="1222345" y="2675255"/>
        <a:ext cx="3063995" cy="438368"/>
      </dsp:txXfrm>
    </dsp:sp>
    <dsp:sp modelId="{420108A4-F112-41F0-8091-8E17F7AF7E1F}">
      <dsp:nvSpPr>
        <dsp:cNvPr id="0" name=""/>
        <dsp:cNvSpPr/>
      </dsp:nvSpPr>
      <dsp:spPr>
        <a:xfrm>
          <a:off x="-145806" y="2675255"/>
          <a:ext cx="1659764" cy="438368"/>
        </a:xfrm>
        <a:prstGeom prst="round2SameRect">
          <a:avLst>
            <a:gd name="adj1" fmla="val 16670"/>
            <a:gd name="adj2" fmla="val 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600" b="1" kern="1200" smtClean="0">
              <a:latin typeface="Calibri" pitchFamily="34" charset="0"/>
              <a:cs typeface="Calibri" pitchFamily="34" charset="0"/>
            </a:rPr>
            <a:t>  Her Öğretmene</a:t>
          </a:r>
          <a:endParaRPr lang="tr-TR" sz="1600" b="1" kern="1200" dirty="0">
            <a:latin typeface="Calibri" pitchFamily="34" charset="0"/>
            <a:cs typeface="Calibri" pitchFamily="34" charset="0"/>
          </a:endParaRPr>
        </a:p>
      </dsp:txBody>
      <dsp:txXfrm>
        <a:off x="-124403" y="2696658"/>
        <a:ext cx="1616958" cy="416965"/>
      </dsp:txXfrm>
    </dsp:sp>
    <dsp:sp modelId="{599FF713-858E-4C21-9772-D1585DAAA8CA}">
      <dsp:nvSpPr>
        <dsp:cNvPr id="0" name=""/>
        <dsp:cNvSpPr/>
      </dsp:nvSpPr>
      <dsp:spPr>
        <a:xfrm>
          <a:off x="0" y="3113623"/>
          <a:ext cx="4140535" cy="87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Tablet Bilgisayar</a:t>
          </a:r>
          <a:endParaRPr lang="tr-TR" sz="1600" b="1" kern="1200" dirty="0">
            <a:latin typeface="Calibri" pitchFamily="34" charset="0"/>
            <a:cs typeface="Calibri" pitchFamily="34" charset="0"/>
          </a:endParaRPr>
        </a:p>
      </dsp:txBody>
      <dsp:txXfrm>
        <a:off x="0" y="3113623"/>
        <a:ext cx="4140535" cy="876867"/>
      </dsp:txXfrm>
    </dsp:sp>
    <dsp:sp modelId="{6464A716-5C46-445F-B6FC-A3E807D06BFF}">
      <dsp:nvSpPr>
        <dsp:cNvPr id="0" name=""/>
        <dsp:cNvSpPr/>
      </dsp:nvSpPr>
      <dsp:spPr>
        <a:xfrm>
          <a:off x="1222345" y="4012409"/>
          <a:ext cx="3063995" cy="43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tr-TR" sz="1600" b="1" kern="1200" dirty="0">
            <a:latin typeface="Calibri" pitchFamily="34" charset="0"/>
            <a:cs typeface="Calibri" pitchFamily="34" charset="0"/>
          </a:endParaRPr>
        </a:p>
      </dsp:txBody>
      <dsp:txXfrm>
        <a:off x="1222345" y="4012409"/>
        <a:ext cx="3063995" cy="438368"/>
      </dsp:txXfrm>
    </dsp:sp>
    <dsp:sp modelId="{90AFB437-7B62-46C5-9175-9855CE31AC09}">
      <dsp:nvSpPr>
        <dsp:cNvPr id="0" name=""/>
        <dsp:cNvSpPr/>
      </dsp:nvSpPr>
      <dsp:spPr>
        <a:xfrm>
          <a:off x="-145806" y="4012409"/>
          <a:ext cx="1659764" cy="438368"/>
        </a:xfrm>
        <a:prstGeom prst="round2SameRect">
          <a:avLst>
            <a:gd name="adj1" fmla="val 16670"/>
            <a:gd name="adj2" fmla="val 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tr-TR" sz="1600" b="1" kern="1200" smtClean="0">
              <a:latin typeface="Calibri" pitchFamily="34" charset="0"/>
              <a:cs typeface="Calibri" pitchFamily="34" charset="0"/>
            </a:rPr>
            <a:t>Her Öğrenciye</a:t>
          </a:r>
          <a:endParaRPr lang="tr-TR" sz="1600" b="1" kern="1200" dirty="0">
            <a:latin typeface="Calibri" pitchFamily="34" charset="0"/>
            <a:cs typeface="Calibri" pitchFamily="34" charset="0"/>
          </a:endParaRPr>
        </a:p>
      </dsp:txBody>
      <dsp:txXfrm>
        <a:off x="-124403" y="4033812"/>
        <a:ext cx="1616958" cy="416965"/>
      </dsp:txXfrm>
    </dsp:sp>
    <dsp:sp modelId="{0716E0A6-A56E-42DD-86B2-F2C0F0C27597}">
      <dsp:nvSpPr>
        <dsp:cNvPr id="0" name=""/>
        <dsp:cNvSpPr/>
      </dsp:nvSpPr>
      <dsp:spPr>
        <a:xfrm>
          <a:off x="0" y="4450777"/>
          <a:ext cx="4140535" cy="87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E-Kitap  (Tablet Bilgisayar) </a:t>
          </a:r>
          <a:endParaRPr lang="tr-TR" sz="1600" b="1" kern="1200" dirty="0">
            <a:latin typeface="Calibri" pitchFamily="34" charset="0"/>
            <a:cs typeface="Calibri" pitchFamily="34" charset="0"/>
          </a:endParaRPr>
        </a:p>
      </dsp:txBody>
      <dsp:txXfrm>
        <a:off x="0" y="4450777"/>
        <a:ext cx="4140535" cy="876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9C045-EB8B-493E-8223-8DF2BCE8EBDE}">
      <dsp:nvSpPr>
        <dsp:cNvPr id="0" name=""/>
        <dsp:cNvSpPr/>
      </dsp:nvSpPr>
      <dsp:spPr>
        <a:xfrm>
          <a:off x="0" y="0"/>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D3223-FE96-449D-B7FB-AD7BDF123A71}">
      <dsp:nvSpPr>
        <dsp:cNvPr id="0" name=""/>
        <dsp:cNvSpPr/>
      </dsp:nvSpPr>
      <dsp:spPr>
        <a:xfrm>
          <a:off x="0" y="0"/>
          <a:ext cx="1219200"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kern="1200" dirty="0" smtClean="0"/>
            <a:t>Amaç</a:t>
          </a:r>
          <a:endParaRPr lang="tr-TR" sz="1600" b="1" kern="1200" dirty="0"/>
        </a:p>
      </dsp:txBody>
      <dsp:txXfrm>
        <a:off x="0" y="0"/>
        <a:ext cx="1219200" cy="2032000"/>
      </dsp:txXfrm>
    </dsp:sp>
    <dsp:sp modelId="{08D93D5B-A1AE-4C3D-8415-E76A40269CA7}">
      <dsp:nvSpPr>
        <dsp:cNvPr id="0" name=""/>
        <dsp:cNvSpPr/>
      </dsp:nvSpPr>
      <dsp:spPr>
        <a:xfrm>
          <a:off x="1310640" y="92273"/>
          <a:ext cx="4785360" cy="18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smtClean="0">
              <a:latin typeface="Calibri" pitchFamily="34" charset="0"/>
              <a:cs typeface="Calibri" pitchFamily="34" charset="0"/>
            </a:rPr>
            <a:t>Bilişim Teknolojilerinin öğretim programlarında etkin biçimde yer almasının sağlanması.   </a:t>
          </a:r>
          <a:endParaRPr lang="tr-TR" sz="2000" kern="1200" dirty="0"/>
        </a:p>
      </dsp:txBody>
      <dsp:txXfrm>
        <a:off x="1310640" y="92273"/>
        <a:ext cx="4785360" cy="1845468"/>
      </dsp:txXfrm>
    </dsp:sp>
    <dsp:sp modelId="{00B90B68-E430-465B-A2A1-45BEFA0072B1}">
      <dsp:nvSpPr>
        <dsp:cNvPr id="0" name=""/>
        <dsp:cNvSpPr/>
      </dsp:nvSpPr>
      <dsp:spPr>
        <a:xfrm>
          <a:off x="1219199" y="1937742"/>
          <a:ext cx="4876800"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991925-08C5-47E0-81BA-840191C02721}">
      <dsp:nvSpPr>
        <dsp:cNvPr id="0" name=""/>
        <dsp:cNvSpPr/>
      </dsp:nvSpPr>
      <dsp:spPr>
        <a:xfrm>
          <a:off x="0" y="2032000"/>
          <a:ext cx="6096000" cy="0"/>
        </a:xfrm>
        <a:prstGeom prst="line">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56309-8885-4139-8F46-27E0083B3FF1}">
      <dsp:nvSpPr>
        <dsp:cNvPr id="0" name=""/>
        <dsp:cNvSpPr/>
      </dsp:nvSpPr>
      <dsp:spPr>
        <a:xfrm>
          <a:off x="0" y="2032000"/>
          <a:ext cx="1219200"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b="1" kern="1200" dirty="0" smtClean="0">
              <a:latin typeface="Arial" pitchFamily="34" charset="0"/>
              <a:cs typeface="Arial" pitchFamily="34" charset="0"/>
            </a:rPr>
            <a:t>Yapılacaklar</a:t>
          </a:r>
          <a:endParaRPr lang="tr-TR" sz="1500" kern="1200" dirty="0"/>
        </a:p>
      </dsp:txBody>
      <dsp:txXfrm>
        <a:off x="0" y="2032000"/>
        <a:ext cx="1219200" cy="2032000"/>
      </dsp:txXfrm>
    </dsp:sp>
    <dsp:sp modelId="{9886E976-8941-4596-BF3D-798ED715FF48}">
      <dsp:nvSpPr>
        <dsp:cNvPr id="0" name=""/>
        <dsp:cNvSpPr/>
      </dsp:nvSpPr>
      <dsp:spPr>
        <a:xfrm>
          <a:off x="1310640" y="2124273"/>
          <a:ext cx="4785360" cy="18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smtClean="0">
              <a:latin typeface="Calibri" pitchFamily="34" charset="0"/>
              <a:cs typeface="Calibri" pitchFamily="34" charset="0"/>
            </a:rPr>
            <a:t>Kazanımlara dayalı olarak </a:t>
          </a:r>
          <a:r>
            <a:rPr lang="tr-TR" sz="2000" kern="1200" dirty="0" err="1" smtClean="0">
              <a:latin typeface="Calibri" pitchFamily="34" charset="0"/>
              <a:cs typeface="Calibri" pitchFamily="34" charset="0"/>
            </a:rPr>
            <a:t>BT’lerin</a:t>
          </a:r>
          <a:r>
            <a:rPr lang="tr-TR" sz="2000" kern="1200" dirty="0" smtClean="0">
              <a:latin typeface="Calibri" pitchFamily="34" charset="0"/>
              <a:cs typeface="Calibri" pitchFamily="34" charset="0"/>
            </a:rPr>
            <a:t> belirlenmesi, belirlenen </a:t>
          </a:r>
          <a:r>
            <a:rPr lang="tr-TR" sz="2000" kern="1200" dirty="0" err="1" smtClean="0">
              <a:latin typeface="Calibri" pitchFamily="34" charset="0"/>
              <a:cs typeface="Calibri" pitchFamily="34" charset="0"/>
            </a:rPr>
            <a:t>BT’lere</a:t>
          </a:r>
          <a:r>
            <a:rPr lang="tr-TR" sz="2000" kern="1200" dirty="0" smtClean="0">
              <a:latin typeface="Calibri" pitchFamily="34" charset="0"/>
              <a:cs typeface="Calibri" pitchFamily="34" charset="0"/>
            </a:rPr>
            <a:t> göre programda yer alan «Etkinlik örnekleri» ve «Açıklamalar» bölümünde güncellemeler yapılmalı.</a:t>
          </a:r>
          <a:endParaRPr lang="tr-TR" sz="2000" kern="1200" dirty="0"/>
        </a:p>
      </dsp:txBody>
      <dsp:txXfrm>
        <a:off x="1310640" y="2124273"/>
        <a:ext cx="4785360" cy="1845468"/>
      </dsp:txXfrm>
    </dsp:sp>
    <dsp:sp modelId="{8BF205C8-3843-465E-B548-3F31040C6C88}">
      <dsp:nvSpPr>
        <dsp:cNvPr id="0" name=""/>
        <dsp:cNvSpPr/>
      </dsp:nvSpPr>
      <dsp:spPr>
        <a:xfrm>
          <a:off x="1219199" y="3969742"/>
          <a:ext cx="4876800"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5444B-79AF-42BA-9CDC-0862B867EED6}">
      <dsp:nvSpPr>
        <dsp:cNvPr id="0" name=""/>
        <dsp:cNvSpPr/>
      </dsp:nvSpPr>
      <dsp:spPr>
        <a:xfrm>
          <a:off x="3816427" y="2462673"/>
          <a:ext cx="3009934" cy="3009934"/>
        </a:xfrm>
        <a:prstGeom prst="gear9">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0" kern="1200" dirty="0" smtClean="0">
              <a:latin typeface="Calibri" pitchFamily="34" charset="0"/>
              <a:cs typeface="Calibri" pitchFamily="34" charset="0"/>
            </a:rPr>
            <a:t>Temel Eğitim Genel Müdürlüğü </a:t>
          </a:r>
        </a:p>
        <a:p>
          <a:pPr lvl="0" algn="ctr" defTabSz="622300">
            <a:lnSpc>
              <a:spcPct val="90000"/>
            </a:lnSpc>
            <a:spcBef>
              <a:spcPct val="0"/>
            </a:spcBef>
            <a:spcAft>
              <a:spcPct val="35000"/>
            </a:spcAft>
          </a:pPr>
          <a:r>
            <a:rPr lang="tr-TR" sz="1400" b="0" kern="1200" dirty="0" smtClean="0">
              <a:latin typeface="Calibri" pitchFamily="34" charset="0"/>
              <a:cs typeface="Calibri" pitchFamily="34" charset="0"/>
            </a:rPr>
            <a:t>Orta Öğretim Genel Müdürlüğü </a:t>
          </a:r>
        </a:p>
        <a:p>
          <a:pPr lvl="0" algn="ctr" defTabSz="622300">
            <a:lnSpc>
              <a:spcPct val="90000"/>
            </a:lnSpc>
            <a:spcBef>
              <a:spcPct val="0"/>
            </a:spcBef>
            <a:spcAft>
              <a:spcPct val="35000"/>
            </a:spcAft>
          </a:pPr>
          <a:r>
            <a:rPr lang="tr-TR" sz="1400" b="0" kern="1200" dirty="0" smtClean="0">
              <a:latin typeface="Calibri" pitchFamily="34" charset="0"/>
              <a:cs typeface="Calibri" pitchFamily="34" charset="0"/>
            </a:rPr>
            <a:t>Meslekî ve Teknik Eğitim Genel Müdürlüğü                                 </a:t>
          </a:r>
        </a:p>
        <a:p>
          <a:pPr lvl="0" algn="ctr" defTabSz="622300">
            <a:lnSpc>
              <a:spcPct val="90000"/>
            </a:lnSpc>
            <a:spcBef>
              <a:spcPct val="0"/>
            </a:spcBef>
            <a:spcAft>
              <a:spcPct val="35000"/>
            </a:spcAft>
          </a:pPr>
          <a:r>
            <a:rPr lang="tr-TR" sz="1400" b="0" kern="1200" dirty="0" smtClean="0">
              <a:latin typeface="Calibri" pitchFamily="34" charset="0"/>
              <a:cs typeface="Calibri" pitchFamily="34" charset="0"/>
            </a:rPr>
            <a:t>Bakanlığın Diğer Birimleri</a:t>
          </a:r>
          <a:endParaRPr lang="tr-TR" sz="1400" b="0" kern="1200" dirty="0">
            <a:latin typeface="Calibri" pitchFamily="34" charset="0"/>
            <a:cs typeface="Calibri" pitchFamily="34" charset="0"/>
          </a:endParaRPr>
        </a:p>
      </dsp:txBody>
      <dsp:txXfrm>
        <a:off x="4421558" y="3167736"/>
        <a:ext cx="1799672" cy="1547168"/>
      </dsp:txXfrm>
    </dsp:sp>
    <dsp:sp modelId="{2F600AE6-4A3A-44C9-8BEC-C7A0DD02EC41}">
      <dsp:nvSpPr>
        <dsp:cNvPr id="0" name=""/>
        <dsp:cNvSpPr/>
      </dsp:nvSpPr>
      <dsp:spPr>
        <a:xfrm>
          <a:off x="2089935" y="1751234"/>
          <a:ext cx="2189043" cy="2189043"/>
        </a:xfrm>
        <a:prstGeom prst="gear6">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latin typeface="Calibri" pitchFamily="34" charset="0"/>
              <a:cs typeface="Calibri" pitchFamily="34" charset="0"/>
            </a:rPr>
            <a:t>Yenilik ve Eğitim Teknolojileri Genel Müdürlüğü</a:t>
          </a:r>
          <a:endParaRPr lang="tr-TR" sz="1400" b="1" kern="1200" dirty="0">
            <a:latin typeface="Calibri" pitchFamily="34" charset="0"/>
            <a:cs typeface="Calibri" pitchFamily="34" charset="0"/>
          </a:endParaRPr>
        </a:p>
      </dsp:txBody>
      <dsp:txXfrm>
        <a:off x="2641033" y="2305663"/>
        <a:ext cx="1086847" cy="1080185"/>
      </dsp:txXfrm>
    </dsp:sp>
    <dsp:sp modelId="{0B91AF27-B538-46B9-B0AA-C12BA200720A}">
      <dsp:nvSpPr>
        <dsp:cNvPr id="0" name=""/>
        <dsp:cNvSpPr/>
      </dsp:nvSpPr>
      <dsp:spPr>
        <a:xfrm rot="20700000">
          <a:off x="3316022" y="241018"/>
          <a:ext cx="2144815" cy="2144815"/>
        </a:xfrm>
        <a:prstGeom prst="gear6">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latin typeface="Calibri" pitchFamily="34" charset="0"/>
              <a:cs typeface="Calibri" pitchFamily="34" charset="0"/>
            </a:rPr>
            <a:t>Talim </a:t>
          </a:r>
          <a:r>
            <a:rPr lang="tr-TR" sz="1400" b="1" kern="1200" dirty="0" smtClean="0">
              <a:latin typeface="Calibri" pitchFamily="34" charset="0"/>
              <a:cs typeface="Calibri" pitchFamily="34" charset="0"/>
            </a:rPr>
            <a:t>ve Terbiye Kurulu Başkanlığı</a:t>
          </a:r>
          <a:endParaRPr lang="tr-TR" sz="1400" b="1" kern="1200" dirty="0">
            <a:latin typeface="Calibri" pitchFamily="34" charset="0"/>
            <a:cs typeface="Calibri" pitchFamily="34" charset="0"/>
          </a:endParaRPr>
        </a:p>
      </dsp:txBody>
      <dsp:txXfrm rot="-20700000">
        <a:off x="3786443" y="711439"/>
        <a:ext cx="1203973" cy="1203973"/>
      </dsp:txXfrm>
    </dsp:sp>
    <dsp:sp modelId="{A36D7888-6FD8-4E27-AE5C-92359C84B6E6}">
      <dsp:nvSpPr>
        <dsp:cNvPr id="0" name=""/>
        <dsp:cNvSpPr/>
      </dsp:nvSpPr>
      <dsp:spPr>
        <a:xfrm>
          <a:off x="3624011" y="2000309"/>
          <a:ext cx="3852716" cy="3852716"/>
        </a:xfrm>
        <a:prstGeom prst="circularArrow">
          <a:avLst>
            <a:gd name="adj1" fmla="val 4687"/>
            <a:gd name="adj2" fmla="val 299029"/>
            <a:gd name="adj3" fmla="val 2540098"/>
            <a:gd name="adj4" fmla="val 15810653"/>
            <a:gd name="adj5" fmla="val 5469"/>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658C6AA-216F-477B-8E5B-F2C60C456BF5}">
      <dsp:nvSpPr>
        <dsp:cNvPr id="0" name=""/>
        <dsp:cNvSpPr/>
      </dsp:nvSpPr>
      <dsp:spPr>
        <a:xfrm>
          <a:off x="1702259" y="1261396"/>
          <a:ext cx="2799238" cy="2799238"/>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9537A8D-9B6A-49AF-8D4F-61F1BA634A80}">
      <dsp:nvSpPr>
        <dsp:cNvPr id="0" name=""/>
        <dsp:cNvSpPr/>
      </dsp:nvSpPr>
      <dsp:spPr>
        <a:xfrm>
          <a:off x="2819904" y="-234263"/>
          <a:ext cx="3018143" cy="3018143"/>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4949A-3267-459C-B070-6161CAA81E3D}">
      <dsp:nvSpPr>
        <dsp:cNvPr id="0" name=""/>
        <dsp:cNvSpPr/>
      </dsp:nvSpPr>
      <dsp:spPr>
        <a:xfrm>
          <a:off x="0" y="745733"/>
          <a:ext cx="7920880" cy="3934798"/>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4748" tIns="791464" rIns="614748" bIns="113792" numCol="1" spcCol="1270" anchor="t" anchorCtr="0">
          <a:noAutofit/>
        </a:bodyPr>
        <a:lstStyle/>
        <a:p>
          <a:pPr marL="171450" lvl="1" indent="-171450" algn="l" defTabSz="711200">
            <a:lnSpc>
              <a:spcPct val="90000"/>
            </a:lnSpc>
            <a:spcBef>
              <a:spcPct val="0"/>
            </a:spcBef>
            <a:spcAft>
              <a:spcPts val="1200"/>
            </a:spcAft>
            <a:buChar char="••"/>
          </a:pPr>
          <a:r>
            <a:rPr lang="tr-TR" sz="1600" b="1" kern="1200" dirty="0" smtClean="0">
              <a:ln w="19050">
                <a:prstDash val="solid"/>
              </a:ln>
              <a:effectLst/>
              <a:latin typeface="Calibri" pitchFamily="34" charset="0"/>
              <a:cs typeface="Calibri" pitchFamily="34" charset="0"/>
            </a:rPr>
            <a:t>İnternet erişimlerinde URL ve İçerik filtreleme sistemlerini kullanması</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b="1" kern="1200" dirty="0" smtClean="0">
              <a:ln w="19050">
                <a:prstDash val="solid"/>
              </a:ln>
              <a:effectLst/>
              <a:latin typeface="Calibri" pitchFamily="34" charset="0"/>
              <a:cs typeface="Calibri" pitchFamily="34" charset="0"/>
            </a:rPr>
            <a:t>Genelge oluşturulması </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b="1" kern="1200" dirty="0" smtClean="0">
              <a:ln w="19050">
                <a:prstDash val="solid"/>
              </a:ln>
              <a:effectLst/>
              <a:latin typeface="Calibri" pitchFamily="34" charset="0"/>
              <a:cs typeface="Calibri" pitchFamily="34" charset="0"/>
            </a:rPr>
            <a:t>Hizmetiçi eğitim programlarına dahil edilmesi </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b="1" kern="1200" dirty="0" smtClean="0">
              <a:ln w="19050">
                <a:prstDash val="solid"/>
              </a:ln>
              <a:effectLst/>
              <a:latin typeface="Calibri" pitchFamily="34" charset="0"/>
              <a:cs typeface="Calibri" pitchFamily="34" charset="0"/>
            </a:rPr>
            <a:t>İlgili Devlet Kurumları ile işbirliği</a:t>
          </a:r>
          <a:br>
            <a:rPr lang="tr-TR" sz="1600" b="1" kern="1200" dirty="0" smtClean="0">
              <a:ln w="19050">
                <a:prstDash val="solid"/>
              </a:ln>
              <a:effectLst/>
              <a:latin typeface="Calibri" pitchFamily="34" charset="0"/>
              <a:cs typeface="Calibri" pitchFamily="34" charset="0"/>
            </a:rPr>
          </a:br>
          <a:r>
            <a:rPr lang="tr-TR" sz="1200" b="1" kern="1200" dirty="0" smtClean="0">
              <a:ln w="19050">
                <a:prstDash val="solid"/>
              </a:ln>
              <a:effectLst/>
              <a:latin typeface="Calibri" pitchFamily="34" charset="0"/>
              <a:cs typeface="Calibri" pitchFamily="34" charset="0"/>
            </a:rPr>
            <a:t>( </a:t>
          </a:r>
          <a:r>
            <a:rPr lang="tr-TR" sz="1200" b="0" kern="1200" dirty="0" smtClean="0">
              <a:ln w="19050">
                <a:prstDash val="solid"/>
              </a:ln>
              <a:effectLst/>
              <a:latin typeface="Calibri" pitchFamily="34" charset="0"/>
              <a:cs typeface="Calibri" pitchFamily="34" charset="0"/>
            </a:rPr>
            <a:t>BTK, Aile ve Sosyal Politikalar Bakanlığı, İnternet Kurulu, TÜBİTAK, Üniversiteler </a:t>
          </a:r>
          <a:r>
            <a:rPr lang="tr-TR" sz="1200" b="0" kern="1200" dirty="0" err="1" smtClean="0">
              <a:ln w="19050">
                <a:prstDash val="solid"/>
              </a:ln>
              <a:effectLst/>
              <a:latin typeface="Calibri" pitchFamily="34" charset="0"/>
              <a:cs typeface="Calibri" pitchFamily="34" charset="0"/>
            </a:rPr>
            <a:t>v.s</a:t>
          </a:r>
          <a:r>
            <a:rPr lang="tr-TR" sz="1200" b="0" kern="1200" dirty="0" smtClean="0">
              <a:ln w="19050">
                <a:prstDash val="solid"/>
              </a:ln>
              <a:effectLst/>
              <a:latin typeface="Calibri" pitchFamily="34" charset="0"/>
              <a:cs typeface="Calibri" pitchFamily="34" charset="0"/>
            </a:rPr>
            <a:t>.)</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b="1" kern="1200" dirty="0" smtClean="0">
              <a:ln w="19050">
                <a:prstDash val="solid"/>
              </a:ln>
              <a:effectLst/>
              <a:latin typeface="Calibri" pitchFamily="34" charset="0"/>
              <a:cs typeface="Calibri" pitchFamily="34" charset="0"/>
            </a:rPr>
            <a:t>Derslerimizde güvenli arama motorlarının kullanılması</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b="1" kern="1200" dirty="0" smtClean="0">
              <a:ln w="19050">
                <a:prstDash val="solid"/>
              </a:ln>
              <a:effectLst/>
              <a:latin typeface="Calibri" pitchFamily="34" charset="0"/>
              <a:cs typeface="Calibri" pitchFamily="34" charset="0"/>
            </a:rPr>
            <a:t>Öğretmen, öğrenci ve veli bilgilendirmesi için web sitelerinin oluşturulması</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b="1" kern="1200" dirty="0" smtClean="0">
              <a:ln w="19050">
                <a:prstDash val="solid"/>
              </a:ln>
              <a:effectLst/>
              <a:latin typeface="Calibri" pitchFamily="34" charset="0"/>
              <a:cs typeface="Calibri" pitchFamily="34" charset="0"/>
            </a:rPr>
            <a:t>Farkındalık oluşturacak kısa filmler yaptırılması</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b="1" kern="1200" dirty="0" smtClean="0">
              <a:ln w="19050">
                <a:prstDash val="solid"/>
              </a:ln>
              <a:effectLst/>
              <a:latin typeface="Calibri" pitchFamily="34" charset="0"/>
              <a:cs typeface="Calibri" pitchFamily="34" charset="0"/>
            </a:rPr>
            <a:t>TV ve radyo programlarının hazırlatılması </a:t>
          </a:r>
          <a:endParaRPr lang="tr-TR" sz="1600" b="1" kern="1200" dirty="0">
            <a:ln w="19050">
              <a:prstDash val="solid"/>
            </a:ln>
            <a:effectLst/>
            <a:latin typeface="Calibri" pitchFamily="34" charset="0"/>
            <a:cs typeface="Calibri" pitchFamily="34" charset="0"/>
          </a:endParaRPr>
        </a:p>
      </dsp:txBody>
      <dsp:txXfrm>
        <a:off x="0" y="745733"/>
        <a:ext cx="7920880" cy="3934798"/>
      </dsp:txXfrm>
    </dsp:sp>
    <dsp:sp modelId="{B92D7C77-3A9D-4F06-9420-EB1EFC9A4E8D}">
      <dsp:nvSpPr>
        <dsp:cNvPr id="0" name=""/>
        <dsp:cNvSpPr/>
      </dsp:nvSpPr>
      <dsp:spPr>
        <a:xfrm>
          <a:off x="144025" y="333747"/>
          <a:ext cx="7200792" cy="815658"/>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573" tIns="0" rIns="209573" bIns="0" numCol="1" spcCol="1270" anchor="ctr" anchorCtr="0">
          <a:noAutofit/>
        </a:bodyPr>
        <a:lstStyle/>
        <a:p>
          <a:pPr lvl="0" algn="l" defTabSz="800100">
            <a:lnSpc>
              <a:spcPct val="90000"/>
            </a:lnSpc>
            <a:spcBef>
              <a:spcPct val="0"/>
            </a:spcBef>
            <a:spcAft>
              <a:spcPct val="35000"/>
            </a:spcAft>
          </a:pPr>
          <a:r>
            <a:rPr lang="tr-TR" sz="1800" b="1" kern="1200" dirty="0" smtClean="0">
              <a:effectLst/>
              <a:latin typeface="Calibri" charset="0"/>
              <a:ea typeface="ＭＳ Ｐゴシック" charset="0"/>
              <a:cs typeface="Calibri" charset="0"/>
            </a:rPr>
            <a:t>Bilinçli ve Güvenli İnternet Kullanımı Farkındalığı Nasıl Oluşturulacak?</a:t>
          </a:r>
          <a:endParaRPr lang="tr-TR" sz="1800" b="1" kern="1200" dirty="0">
            <a:ln w="19050">
              <a:prstDash val="solid"/>
            </a:ln>
            <a:effectLst/>
            <a:latin typeface="Calibri" pitchFamily="34" charset="0"/>
            <a:cs typeface="Calibri" pitchFamily="34" charset="0"/>
          </a:endParaRPr>
        </a:p>
      </dsp:txBody>
      <dsp:txXfrm>
        <a:off x="183842" y="373564"/>
        <a:ext cx="7121158" cy="7360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4949A-3267-459C-B070-6161CAA81E3D}">
      <dsp:nvSpPr>
        <dsp:cNvPr id="0" name=""/>
        <dsp:cNvSpPr/>
      </dsp:nvSpPr>
      <dsp:spPr>
        <a:xfrm>
          <a:off x="0" y="1105782"/>
          <a:ext cx="7920880" cy="3214699"/>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4748" tIns="604012" rIns="614748" bIns="113792" numCol="1" spcCol="1270" anchor="t" anchorCtr="0">
          <a:noAutofit/>
        </a:bodyPr>
        <a:lstStyle/>
        <a:p>
          <a:pPr marL="171450" lvl="1" indent="-171450" algn="l" defTabSz="711200">
            <a:lnSpc>
              <a:spcPct val="90000"/>
            </a:lnSpc>
            <a:spcBef>
              <a:spcPct val="0"/>
            </a:spcBef>
            <a:spcAft>
              <a:spcPts val="1200"/>
            </a:spcAft>
            <a:buChar char="••"/>
          </a:pPr>
          <a:r>
            <a:rPr lang="tr-TR" sz="1600" b="1" kern="1200" dirty="0" smtClean="0">
              <a:latin typeface="Calibri" pitchFamily="34" charset="0"/>
              <a:cs typeface="Calibri" pitchFamily="34" charset="0"/>
            </a:rPr>
            <a:t>Okul içi yapısal kablolamanın yapılması</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b="1" kern="1200" dirty="0" smtClean="0">
              <a:latin typeface="Calibri" pitchFamily="34" charset="0"/>
              <a:cs typeface="Calibri" pitchFamily="34" charset="0"/>
            </a:rPr>
            <a:t>Ağ cihazları için KGK sağlanması</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b="1" kern="1200" dirty="0" smtClean="0">
              <a:latin typeface="Calibri" pitchFamily="34" charset="0"/>
              <a:cs typeface="Calibri" pitchFamily="34" charset="0"/>
            </a:rPr>
            <a:t>Okul binalarının fiber kablo ile birbirine bağlanması</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b="1" kern="1200" dirty="0" smtClean="0">
              <a:latin typeface="Calibri" pitchFamily="34" charset="0"/>
              <a:cs typeface="Calibri" pitchFamily="34" charset="0"/>
            </a:rPr>
            <a:t>Her dersliğe 2 adet data  ve 2 adet elektrik prizi sağlanması</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b="1" kern="1200" dirty="0" smtClean="0">
              <a:latin typeface="Calibri" pitchFamily="34" charset="0"/>
              <a:cs typeface="Calibri" pitchFamily="34" charset="0"/>
            </a:rPr>
            <a:t>Her okula güvenlik önlemlerini sağlayan cihazın sağlanması</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b="1" kern="1200" dirty="0" smtClean="0">
              <a:latin typeface="Calibri" pitchFamily="34" charset="0"/>
              <a:cs typeface="Calibri" pitchFamily="34" charset="0"/>
            </a:rPr>
            <a:t>Her okulda sistem odasının oluşturulması</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b="1" kern="1200" dirty="0" smtClean="0">
              <a:latin typeface="Calibri" pitchFamily="34" charset="0"/>
              <a:cs typeface="Calibri" pitchFamily="34" charset="0"/>
            </a:rPr>
            <a:t>Dersliklerden içeriğe; çevrim içi ve çevrim dışı erişimin sağlanması</a:t>
          </a:r>
          <a:endParaRPr lang="tr-TR" sz="1600" b="1" kern="1200" dirty="0">
            <a:ln w="19050">
              <a:prstDash val="solid"/>
            </a:ln>
            <a:effectLst/>
            <a:latin typeface="Calibri" pitchFamily="34" charset="0"/>
            <a:cs typeface="Calibri" pitchFamily="34" charset="0"/>
          </a:endParaRPr>
        </a:p>
      </dsp:txBody>
      <dsp:txXfrm>
        <a:off x="0" y="1105782"/>
        <a:ext cx="7920880" cy="3214699"/>
      </dsp:txXfrm>
    </dsp:sp>
    <dsp:sp modelId="{B92D7C77-3A9D-4F06-9420-EB1EFC9A4E8D}">
      <dsp:nvSpPr>
        <dsp:cNvPr id="0" name=""/>
        <dsp:cNvSpPr/>
      </dsp:nvSpPr>
      <dsp:spPr>
        <a:xfrm>
          <a:off x="144025" y="693797"/>
          <a:ext cx="7200792" cy="815658"/>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573" tIns="0" rIns="209573" bIns="0" numCol="1" spcCol="1270" anchor="ctr" anchorCtr="0">
          <a:noAutofit/>
        </a:bodyPr>
        <a:lstStyle/>
        <a:p>
          <a:pPr lvl="0" algn="l" defTabSz="800100">
            <a:lnSpc>
              <a:spcPct val="90000"/>
            </a:lnSpc>
            <a:spcBef>
              <a:spcPct val="0"/>
            </a:spcBef>
            <a:spcAft>
              <a:spcPct val="35000"/>
            </a:spcAft>
          </a:pPr>
          <a:r>
            <a:rPr lang="tr-TR" sz="1800" b="1" kern="1200" dirty="0" smtClean="0">
              <a:effectLst/>
              <a:latin typeface="Calibri" charset="0"/>
              <a:ea typeface="ＭＳ Ｐゴシック" charset="0"/>
              <a:cs typeface="Calibri" charset="0"/>
            </a:rPr>
            <a:t>Okul Yerel Ağının (LAN) Kurulması</a:t>
          </a:r>
          <a:endParaRPr lang="tr-TR" sz="1800" b="1" kern="1200" dirty="0">
            <a:ln w="19050">
              <a:prstDash val="solid"/>
            </a:ln>
            <a:effectLst/>
            <a:latin typeface="Calibri" pitchFamily="34" charset="0"/>
            <a:cs typeface="Calibri" pitchFamily="34" charset="0"/>
          </a:endParaRPr>
        </a:p>
      </dsp:txBody>
      <dsp:txXfrm>
        <a:off x="183842" y="733614"/>
        <a:ext cx="7121158" cy="7360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4949A-3267-459C-B070-6161CAA81E3D}">
      <dsp:nvSpPr>
        <dsp:cNvPr id="0" name=""/>
        <dsp:cNvSpPr/>
      </dsp:nvSpPr>
      <dsp:spPr>
        <a:xfrm>
          <a:off x="0" y="1105782"/>
          <a:ext cx="7920880" cy="321469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4748" tIns="604012" rIns="614748" bIns="113792" numCol="1" spcCol="1270" anchor="t" anchorCtr="0">
          <a:noAutofit/>
        </a:bodyPr>
        <a:lstStyle/>
        <a:p>
          <a:pPr marL="171450" lvl="1" indent="-171450" algn="l" defTabSz="711200">
            <a:lnSpc>
              <a:spcPct val="90000"/>
            </a:lnSpc>
            <a:spcBef>
              <a:spcPct val="0"/>
            </a:spcBef>
            <a:spcAft>
              <a:spcPts val="1200"/>
            </a:spcAft>
            <a:buChar char="••"/>
          </a:pPr>
          <a:r>
            <a:rPr lang="tr-TR" sz="1600" kern="1200" smtClean="0">
              <a:latin typeface="Calibri" pitchFamily="34" charset="0"/>
              <a:cs typeface="Calibri" pitchFamily="34" charset="0"/>
            </a:rPr>
            <a:t>Merkezi içerik filtreleme sistemleriyle,</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kern="1200" smtClean="0">
              <a:latin typeface="Calibri" pitchFamily="34" charset="0"/>
              <a:cs typeface="Calibri" pitchFamily="34" charset="0"/>
            </a:rPr>
            <a:t>Firewall, IPS ve HTTP Anti Virüs kullanımı ile,</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kern="1200" dirty="0" smtClean="0">
              <a:latin typeface="Calibri" pitchFamily="34" charset="0"/>
              <a:cs typeface="Calibri" pitchFamily="34" charset="0"/>
            </a:rPr>
            <a:t>Kablosuz erişim kontrol cihazı ile, </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kern="1200" dirty="0" smtClean="0">
              <a:latin typeface="Calibri" pitchFamily="34" charset="0"/>
              <a:cs typeface="Calibri" pitchFamily="34" charset="0"/>
            </a:rPr>
            <a:t>VPN desteğiyle,</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kern="1200" dirty="0" smtClean="0">
              <a:latin typeface="Calibri" pitchFamily="34" charset="0"/>
              <a:cs typeface="Calibri" pitchFamily="34" charset="0"/>
            </a:rPr>
            <a:t>Kullanıcı yetkilendirilmesiyle,</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kern="1200" dirty="0" smtClean="0">
              <a:latin typeface="Calibri" pitchFamily="34" charset="0"/>
              <a:cs typeface="Calibri" pitchFamily="34" charset="0"/>
            </a:rPr>
            <a:t>İç IP Dağıtım </a:t>
          </a:r>
          <a:r>
            <a:rPr lang="tr-TR" sz="1600" kern="1200" dirty="0" err="1" smtClean="0">
              <a:latin typeface="Calibri" pitchFamily="34" charset="0"/>
              <a:cs typeface="Calibri" pitchFamily="34" charset="0"/>
            </a:rPr>
            <a:t>Loglarının</a:t>
          </a:r>
          <a:r>
            <a:rPr lang="tr-TR" sz="1600" kern="1200" dirty="0" smtClean="0">
              <a:latin typeface="Calibri" pitchFamily="34" charset="0"/>
              <a:cs typeface="Calibri" pitchFamily="34" charset="0"/>
            </a:rPr>
            <a:t> elektronik ortamda saklanmasıyla,</a:t>
          </a:r>
          <a:endParaRPr lang="tr-TR" sz="1600" b="1" kern="1200" dirty="0">
            <a:ln w="19050">
              <a:prstDash val="solid"/>
            </a:ln>
            <a:effectLst/>
            <a:latin typeface="Calibri" pitchFamily="34" charset="0"/>
            <a:cs typeface="Calibri" pitchFamily="34" charset="0"/>
          </a:endParaRPr>
        </a:p>
        <a:p>
          <a:pPr marL="171450" lvl="1" indent="-171450" algn="l" defTabSz="711200">
            <a:lnSpc>
              <a:spcPct val="90000"/>
            </a:lnSpc>
            <a:spcBef>
              <a:spcPct val="0"/>
            </a:spcBef>
            <a:spcAft>
              <a:spcPts val="1200"/>
            </a:spcAft>
            <a:buChar char="••"/>
          </a:pPr>
          <a:r>
            <a:rPr lang="tr-TR" sz="1600" kern="1200" dirty="0" smtClean="0">
              <a:latin typeface="Calibri" pitchFamily="34" charset="0"/>
              <a:cs typeface="Calibri" pitchFamily="34" charset="0"/>
            </a:rPr>
            <a:t>Bilinçli internet kullanımı farkındalığı ile sağlanacaktır.</a:t>
          </a:r>
          <a:endParaRPr lang="tr-TR" sz="1600" b="1" kern="1200" dirty="0">
            <a:ln w="19050">
              <a:prstDash val="solid"/>
            </a:ln>
            <a:effectLst/>
            <a:latin typeface="Calibri" pitchFamily="34" charset="0"/>
            <a:cs typeface="Calibri" pitchFamily="34" charset="0"/>
          </a:endParaRPr>
        </a:p>
      </dsp:txBody>
      <dsp:txXfrm>
        <a:off x="0" y="1105782"/>
        <a:ext cx="7920880" cy="3214699"/>
      </dsp:txXfrm>
    </dsp:sp>
    <dsp:sp modelId="{B92D7C77-3A9D-4F06-9420-EB1EFC9A4E8D}">
      <dsp:nvSpPr>
        <dsp:cNvPr id="0" name=""/>
        <dsp:cNvSpPr/>
      </dsp:nvSpPr>
      <dsp:spPr>
        <a:xfrm>
          <a:off x="144025" y="693797"/>
          <a:ext cx="7200792" cy="815658"/>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573" tIns="0" rIns="209573" bIns="0" numCol="1" spcCol="1270" anchor="ctr" anchorCtr="0">
          <a:noAutofit/>
        </a:bodyPr>
        <a:lstStyle/>
        <a:p>
          <a:pPr lvl="0" algn="l" defTabSz="800100">
            <a:lnSpc>
              <a:spcPct val="90000"/>
            </a:lnSpc>
            <a:spcBef>
              <a:spcPct val="0"/>
            </a:spcBef>
            <a:spcAft>
              <a:spcPct val="35000"/>
            </a:spcAft>
          </a:pPr>
          <a:r>
            <a:rPr lang="tr-TR" sz="1800" b="1" kern="1200" dirty="0" smtClean="0">
              <a:effectLst/>
              <a:latin typeface="Calibri" charset="0"/>
              <a:ea typeface="ＭＳ Ｐゴシック" charset="0"/>
              <a:cs typeface="Calibri" charset="0"/>
            </a:rPr>
            <a:t>Güvenli, Yönetilebilir ve Ölçülebilir BT Altyapısı </a:t>
          </a:r>
          <a:endParaRPr lang="tr-TR" sz="1800" b="1" kern="1200" dirty="0">
            <a:ln w="19050">
              <a:prstDash val="solid"/>
            </a:ln>
            <a:effectLst/>
            <a:latin typeface="Calibri" pitchFamily="34" charset="0"/>
            <a:cs typeface="Calibri" pitchFamily="34" charset="0"/>
          </a:endParaRPr>
        </a:p>
      </dsp:txBody>
      <dsp:txXfrm>
        <a:off x="183842" y="733614"/>
        <a:ext cx="7121158" cy="7360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22026-9792-4A63-9469-8CD5F71A00EF}">
      <dsp:nvSpPr>
        <dsp:cNvPr id="0" name=""/>
        <dsp:cNvSpPr/>
      </dsp:nvSpPr>
      <dsp:spPr>
        <a:xfrm>
          <a:off x="0" y="3306458"/>
          <a:ext cx="4680520" cy="108525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smtClean="0">
              <a:latin typeface="Calibri" pitchFamily="34" charset="0"/>
              <a:cs typeface="Calibri" pitchFamily="34" charset="0"/>
            </a:rPr>
            <a:t>öğrencilerimize </a:t>
          </a:r>
          <a:r>
            <a:rPr lang="tr-TR" sz="1800" b="1" kern="1200" dirty="0" smtClean="0">
              <a:latin typeface="Calibri" pitchFamily="34" charset="0"/>
              <a:cs typeface="Calibri" pitchFamily="34" charset="0"/>
            </a:rPr>
            <a:t>zengin bir eğitim öğretim ortamı </a:t>
          </a:r>
          <a:r>
            <a:rPr lang="tr-TR" sz="1800" kern="1200" dirty="0" smtClean="0">
              <a:latin typeface="Calibri" pitchFamily="34" charset="0"/>
              <a:cs typeface="Calibri" pitchFamily="34" charset="0"/>
            </a:rPr>
            <a:t>sunmak.</a:t>
          </a:r>
          <a:endParaRPr lang="tr-TR" sz="1800" b="0" kern="1200" dirty="0" smtClean="0">
            <a:latin typeface="Calibri" pitchFamily="34" charset="0"/>
            <a:cs typeface="Calibri" pitchFamily="34" charset="0"/>
          </a:endParaRPr>
        </a:p>
      </dsp:txBody>
      <dsp:txXfrm>
        <a:off x="0" y="3306458"/>
        <a:ext cx="4680520" cy="1085253"/>
      </dsp:txXfrm>
    </dsp:sp>
    <dsp:sp modelId="{133398B4-977A-4E24-B065-C33AB17C688A}">
      <dsp:nvSpPr>
        <dsp:cNvPr id="0" name=""/>
        <dsp:cNvSpPr/>
      </dsp:nvSpPr>
      <dsp:spPr>
        <a:xfrm rot="10800000">
          <a:off x="0" y="1653617"/>
          <a:ext cx="4680520" cy="1669119"/>
        </a:xfrm>
        <a:prstGeom prst="upArrowCallout">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pitchFamily="34" charset="0"/>
              <a:cs typeface="Calibri" pitchFamily="34" charset="0"/>
            </a:rPr>
            <a:t>e-İçerikleri, </a:t>
          </a:r>
          <a:r>
            <a:rPr lang="tr-TR" sz="1800" kern="1200" dirty="0" smtClean="0">
              <a:latin typeface="Calibri" pitchFamily="34" charset="0"/>
              <a:cs typeface="Calibri" pitchFamily="34" charset="0"/>
            </a:rPr>
            <a:t>dersinde gerektiği yerde gerektiği kadar kullanmak</a:t>
          </a:r>
          <a:r>
            <a:rPr lang="tr-TR" sz="1800" kern="1200" dirty="0" smtClean="0">
              <a:latin typeface="Calibri" pitchFamily="34" charset="0"/>
              <a:cs typeface="Calibri" pitchFamily="34" charset="0"/>
            </a:rPr>
            <a:t>,</a:t>
          </a:r>
          <a:endParaRPr lang="tr-TR" sz="1800" kern="1200" dirty="0" smtClean="0">
            <a:latin typeface="Calibri" pitchFamily="34" charset="0"/>
            <a:cs typeface="Calibri" pitchFamily="34" charset="0"/>
          </a:endParaRPr>
        </a:p>
      </dsp:txBody>
      <dsp:txXfrm rot="10800000">
        <a:off x="0" y="1653617"/>
        <a:ext cx="4680520" cy="1084543"/>
      </dsp:txXfrm>
    </dsp:sp>
    <dsp:sp modelId="{D019E038-9734-4D6D-AA36-8C675F361FC6}">
      <dsp:nvSpPr>
        <dsp:cNvPr id="0" name=""/>
        <dsp:cNvSpPr/>
      </dsp:nvSpPr>
      <dsp:spPr>
        <a:xfrm rot="10800000">
          <a:off x="0" y="776"/>
          <a:ext cx="4680520" cy="1669119"/>
        </a:xfrm>
        <a:prstGeom prst="upArrowCallou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smtClean="0">
              <a:latin typeface="Calibri" pitchFamily="34" charset="0"/>
              <a:cs typeface="Calibri" pitchFamily="34" charset="0"/>
            </a:rPr>
            <a:t>Proje kapsamında sağlanan </a:t>
          </a:r>
          <a:r>
            <a:rPr lang="tr-TR" sz="1800" b="1" kern="1200" dirty="0" smtClean="0">
              <a:latin typeface="Calibri" pitchFamily="34" charset="0"/>
              <a:cs typeface="Calibri" pitchFamily="34" charset="0"/>
            </a:rPr>
            <a:t>donanımın etkin kullanımını </a:t>
          </a:r>
          <a:r>
            <a:rPr lang="tr-TR" sz="1800" kern="1200" dirty="0" smtClean="0">
              <a:latin typeface="Calibri" pitchFamily="34" charset="0"/>
              <a:cs typeface="Calibri" pitchFamily="34" charset="0"/>
            </a:rPr>
            <a:t>sağlamak,</a:t>
          </a:r>
          <a:endParaRPr lang="tr-TR" sz="1800" b="0" kern="1200" dirty="0" smtClean="0">
            <a:latin typeface="Calibri" pitchFamily="34" charset="0"/>
            <a:cs typeface="Calibri" pitchFamily="34" charset="0"/>
          </a:endParaRPr>
        </a:p>
      </dsp:txBody>
      <dsp:txXfrm rot="10800000">
        <a:off x="0" y="776"/>
        <a:ext cx="4680520" cy="10845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A01F6-4414-42D3-B5E3-537B21C4FB08}">
      <dsp:nvSpPr>
        <dsp:cNvPr id="0" name=""/>
        <dsp:cNvSpPr/>
      </dsp:nvSpPr>
      <dsp:spPr>
        <a:xfrm>
          <a:off x="7687207" y="1459565"/>
          <a:ext cx="130946" cy="2139954"/>
        </a:xfrm>
        <a:custGeom>
          <a:avLst/>
          <a:gdLst/>
          <a:ahLst/>
          <a:cxnLst/>
          <a:rect l="0" t="0" r="0" b="0"/>
          <a:pathLst>
            <a:path>
              <a:moveTo>
                <a:pt x="0" y="0"/>
              </a:moveTo>
              <a:lnTo>
                <a:pt x="0" y="2139954"/>
              </a:lnTo>
              <a:lnTo>
                <a:pt x="130946" y="213995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A83CD1-72CB-4DB6-92D1-843028B915FA}">
      <dsp:nvSpPr>
        <dsp:cNvPr id="0" name=""/>
        <dsp:cNvSpPr/>
      </dsp:nvSpPr>
      <dsp:spPr>
        <a:xfrm>
          <a:off x="7641487" y="1459565"/>
          <a:ext cx="91440" cy="1446932"/>
        </a:xfrm>
        <a:custGeom>
          <a:avLst/>
          <a:gdLst/>
          <a:ahLst/>
          <a:cxnLst/>
          <a:rect l="0" t="0" r="0" b="0"/>
          <a:pathLst>
            <a:path>
              <a:moveTo>
                <a:pt x="45720" y="0"/>
              </a:moveTo>
              <a:lnTo>
                <a:pt x="45720" y="1446932"/>
              </a:lnTo>
              <a:lnTo>
                <a:pt x="135217" y="14469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A5DCD4-F2AB-4286-9E15-5EFB6CB0A556}">
      <dsp:nvSpPr>
        <dsp:cNvPr id="0" name=""/>
        <dsp:cNvSpPr/>
      </dsp:nvSpPr>
      <dsp:spPr>
        <a:xfrm>
          <a:off x="7687207" y="1459565"/>
          <a:ext cx="130946" cy="545130"/>
        </a:xfrm>
        <a:custGeom>
          <a:avLst/>
          <a:gdLst/>
          <a:ahLst/>
          <a:cxnLst/>
          <a:rect l="0" t="0" r="0" b="0"/>
          <a:pathLst>
            <a:path>
              <a:moveTo>
                <a:pt x="0" y="0"/>
              </a:moveTo>
              <a:lnTo>
                <a:pt x="0" y="545130"/>
              </a:lnTo>
              <a:lnTo>
                <a:pt x="130946" y="54513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D313A-4798-44C8-B21E-4AB70D6FD3E7}">
      <dsp:nvSpPr>
        <dsp:cNvPr id="0" name=""/>
        <dsp:cNvSpPr/>
      </dsp:nvSpPr>
      <dsp:spPr>
        <a:xfrm>
          <a:off x="4655073" y="839751"/>
          <a:ext cx="3381324" cy="183325"/>
        </a:xfrm>
        <a:custGeom>
          <a:avLst/>
          <a:gdLst/>
          <a:ahLst/>
          <a:cxnLst/>
          <a:rect l="0" t="0" r="0" b="0"/>
          <a:pathLst>
            <a:path>
              <a:moveTo>
                <a:pt x="0" y="0"/>
              </a:moveTo>
              <a:lnTo>
                <a:pt x="0" y="91662"/>
              </a:lnTo>
              <a:lnTo>
                <a:pt x="3381324" y="91662"/>
              </a:lnTo>
              <a:lnTo>
                <a:pt x="3381324" y="18332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A62E4E-7B2F-42FB-8A15-B5F011B03E68}">
      <dsp:nvSpPr>
        <dsp:cNvPr id="0" name=""/>
        <dsp:cNvSpPr/>
      </dsp:nvSpPr>
      <dsp:spPr>
        <a:xfrm>
          <a:off x="6540002" y="1459565"/>
          <a:ext cx="146097" cy="2130266"/>
        </a:xfrm>
        <a:custGeom>
          <a:avLst/>
          <a:gdLst/>
          <a:ahLst/>
          <a:cxnLst/>
          <a:rect l="0" t="0" r="0" b="0"/>
          <a:pathLst>
            <a:path>
              <a:moveTo>
                <a:pt x="0" y="0"/>
              </a:moveTo>
              <a:lnTo>
                <a:pt x="0" y="2130266"/>
              </a:lnTo>
              <a:lnTo>
                <a:pt x="146097" y="213026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103419-BB2F-4116-893F-8EC9CB7A888B}">
      <dsp:nvSpPr>
        <dsp:cNvPr id="0" name=""/>
        <dsp:cNvSpPr/>
      </dsp:nvSpPr>
      <dsp:spPr>
        <a:xfrm>
          <a:off x="6540002" y="1459565"/>
          <a:ext cx="146097" cy="1275752"/>
        </a:xfrm>
        <a:custGeom>
          <a:avLst/>
          <a:gdLst/>
          <a:ahLst/>
          <a:cxnLst/>
          <a:rect l="0" t="0" r="0" b="0"/>
          <a:pathLst>
            <a:path>
              <a:moveTo>
                <a:pt x="0" y="0"/>
              </a:moveTo>
              <a:lnTo>
                <a:pt x="0" y="1275752"/>
              </a:lnTo>
              <a:lnTo>
                <a:pt x="146097" y="127575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0606B8-1962-432A-AD97-F932EE20A53F}">
      <dsp:nvSpPr>
        <dsp:cNvPr id="0" name=""/>
        <dsp:cNvSpPr/>
      </dsp:nvSpPr>
      <dsp:spPr>
        <a:xfrm>
          <a:off x="6540002" y="1459565"/>
          <a:ext cx="146097" cy="472869"/>
        </a:xfrm>
        <a:custGeom>
          <a:avLst/>
          <a:gdLst/>
          <a:ahLst/>
          <a:cxnLst/>
          <a:rect l="0" t="0" r="0" b="0"/>
          <a:pathLst>
            <a:path>
              <a:moveTo>
                <a:pt x="0" y="0"/>
              </a:moveTo>
              <a:lnTo>
                <a:pt x="0" y="472869"/>
              </a:lnTo>
              <a:lnTo>
                <a:pt x="146097" y="47286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405FCA-C4BA-4F5D-9300-8E5630910DFA}">
      <dsp:nvSpPr>
        <dsp:cNvPr id="0" name=""/>
        <dsp:cNvSpPr/>
      </dsp:nvSpPr>
      <dsp:spPr>
        <a:xfrm>
          <a:off x="4655073" y="839751"/>
          <a:ext cx="2274521" cy="183325"/>
        </a:xfrm>
        <a:custGeom>
          <a:avLst/>
          <a:gdLst/>
          <a:ahLst/>
          <a:cxnLst/>
          <a:rect l="0" t="0" r="0" b="0"/>
          <a:pathLst>
            <a:path>
              <a:moveTo>
                <a:pt x="0" y="0"/>
              </a:moveTo>
              <a:lnTo>
                <a:pt x="0" y="91662"/>
              </a:lnTo>
              <a:lnTo>
                <a:pt x="2274521" y="91662"/>
              </a:lnTo>
              <a:lnTo>
                <a:pt x="2274521" y="18332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4B4BC-A10A-4A3F-B400-2825877A2021}">
      <dsp:nvSpPr>
        <dsp:cNvPr id="0" name=""/>
        <dsp:cNvSpPr/>
      </dsp:nvSpPr>
      <dsp:spPr>
        <a:xfrm>
          <a:off x="5428559" y="2302917"/>
          <a:ext cx="130946" cy="1260927"/>
        </a:xfrm>
        <a:custGeom>
          <a:avLst/>
          <a:gdLst/>
          <a:ahLst/>
          <a:cxnLst/>
          <a:rect l="0" t="0" r="0" b="0"/>
          <a:pathLst>
            <a:path>
              <a:moveTo>
                <a:pt x="0" y="0"/>
              </a:moveTo>
              <a:lnTo>
                <a:pt x="0" y="1260927"/>
              </a:lnTo>
              <a:lnTo>
                <a:pt x="130946" y="126092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05D285-649A-497A-8917-AB2A76386073}">
      <dsp:nvSpPr>
        <dsp:cNvPr id="0" name=""/>
        <dsp:cNvSpPr/>
      </dsp:nvSpPr>
      <dsp:spPr>
        <a:xfrm>
          <a:off x="5428559" y="2302917"/>
          <a:ext cx="130946" cy="483142"/>
        </a:xfrm>
        <a:custGeom>
          <a:avLst/>
          <a:gdLst/>
          <a:ahLst/>
          <a:cxnLst/>
          <a:rect l="0" t="0" r="0" b="0"/>
          <a:pathLst>
            <a:path>
              <a:moveTo>
                <a:pt x="0" y="0"/>
              </a:moveTo>
              <a:lnTo>
                <a:pt x="0" y="483142"/>
              </a:lnTo>
              <a:lnTo>
                <a:pt x="130946" y="48314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ED4C78-6BF8-409D-B912-921DFF91F729}">
      <dsp:nvSpPr>
        <dsp:cNvPr id="0" name=""/>
        <dsp:cNvSpPr/>
      </dsp:nvSpPr>
      <dsp:spPr>
        <a:xfrm>
          <a:off x="4667965" y="1459565"/>
          <a:ext cx="1109784" cy="183325"/>
        </a:xfrm>
        <a:custGeom>
          <a:avLst/>
          <a:gdLst/>
          <a:ahLst/>
          <a:cxnLst/>
          <a:rect l="0" t="0" r="0" b="0"/>
          <a:pathLst>
            <a:path>
              <a:moveTo>
                <a:pt x="0" y="0"/>
              </a:moveTo>
              <a:lnTo>
                <a:pt x="0" y="91662"/>
              </a:lnTo>
              <a:lnTo>
                <a:pt x="1109784" y="91662"/>
              </a:lnTo>
              <a:lnTo>
                <a:pt x="1109784" y="1833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DD520-9C35-4A3D-AEF2-99EE1C1AC28A}">
      <dsp:nvSpPr>
        <dsp:cNvPr id="0" name=""/>
        <dsp:cNvSpPr/>
      </dsp:nvSpPr>
      <dsp:spPr>
        <a:xfrm>
          <a:off x="4372257" y="2340852"/>
          <a:ext cx="130946" cy="2374055"/>
        </a:xfrm>
        <a:custGeom>
          <a:avLst/>
          <a:gdLst/>
          <a:ahLst/>
          <a:cxnLst/>
          <a:rect l="0" t="0" r="0" b="0"/>
          <a:pathLst>
            <a:path>
              <a:moveTo>
                <a:pt x="0" y="0"/>
              </a:moveTo>
              <a:lnTo>
                <a:pt x="0" y="2374055"/>
              </a:lnTo>
              <a:lnTo>
                <a:pt x="130946" y="237405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8C1D40-6D62-44D1-90F7-227D9AF00511}">
      <dsp:nvSpPr>
        <dsp:cNvPr id="0" name=""/>
        <dsp:cNvSpPr/>
      </dsp:nvSpPr>
      <dsp:spPr>
        <a:xfrm>
          <a:off x="4372257" y="2340852"/>
          <a:ext cx="130946" cy="1641196"/>
        </a:xfrm>
        <a:custGeom>
          <a:avLst/>
          <a:gdLst/>
          <a:ahLst/>
          <a:cxnLst/>
          <a:rect l="0" t="0" r="0" b="0"/>
          <a:pathLst>
            <a:path>
              <a:moveTo>
                <a:pt x="0" y="0"/>
              </a:moveTo>
              <a:lnTo>
                <a:pt x="0" y="1641196"/>
              </a:lnTo>
              <a:lnTo>
                <a:pt x="130946" y="164119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06410B-29E7-4E8B-BC06-DC134C3E14C1}">
      <dsp:nvSpPr>
        <dsp:cNvPr id="0" name=""/>
        <dsp:cNvSpPr/>
      </dsp:nvSpPr>
      <dsp:spPr>
        <a:xfrm>
          <a:off x="4372257" y="2340852"/>
          <a:ext cx="130946" cy="1021382"/>
        </a:xfrm>
        <a:custGeom>
          <a:avLst/>
          <a:gdLst/>
          <a:ahLst/>
          <a:cxnLst/>
          <a:rect l="0" t="0" r="0" b="0"/>
          <a:pathLst>
            <a:path>
              <a:moveTo>
                <a:pt x="0" y="0"/>
              </a:moveTo>
              <a:lnTo>
                <a:pt x="0" y="1021382"/>
              </a:lnTo>
              <a:lnTo>
                <a:pt x="130946" y="1021382"/>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4F80B5-F042-4281-8293-B86F1D3A9EBB}">
      <dsp:nvSpPr>
        <dsp:cNvPr id="0" name=""/>
        <dsp:cNvSpPr/>
      </dsp:nvSpPr>
      <dsp:spPr>
        <a:xfrm>
          <a:off x="4372257" y="2340852"/>
          <a:ext cx="130946" cy="401569"/>
        </a:xfrm>
        <a:custGeom>
          <a:avLst/>
          <a:gdLst/>
          <a:ahLst/>
          <a:cxnLst/>
          <a:rect l="0" t="0" r="0" b="0"/>
          <a:pathLst>
            <a:path>
              <a:moveTo>
                <a:pt x="0" y="0"/>
              </a:moveTo>
              <a:lnTo>
                <a:pt x="0" y="401569"/>
              </a:lnTo>
              <a:lnTo>
                <a:pt x="130946" y="40156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6E4626-9349-45FB-AD37-63974C911DCF}">
      <dsp:nvSpPr>
        <dsp:cNvPr id="0" name=""/>
        <dsp:cNvSpPr/>
      </dsp:nvSpPr>
      <dsp:spPr>
        <a:xfrm>
          <a:off x="4622245" y="1459565"/>
          <a:ext cx="91440" cy="183325"/>
        </a:xfrm>
        <a:custGeom>
          <a:avLst/>
          <a:gdLst/>
          <a:ahLst/>
          <a:cxnLst/>
          <a:rect l="0" t="0" r="0" b="0"/>
          <a:pathLst>
            <a:path>
              <a:moveTo>
                <a:pt x="45720" y="0"/>
              </a:moveTo>
              <a:lnTo>
                <a:pt x="45720" y="91662"/>
              </a:lnTo>
              <a:lnTo>
                <a:pt x="99202" y="91662"/>
              </a:lnTo>
              <a:lnTo>
                <a:pt x="99202" y="1833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A8E184-F2E6-4E0A-9157-EB71E5939568}">
      <dsp:nvSpPr>
        <dsp:cNvPr id="0" name=""/>
        <dsp:cNvSpPr/>
      </dsp:nvSpPr>
      <dsp:spPr>
        <a:xfrm>
          <a:off x="3611663" y="1459565"/>
          <a:ext cx="1056301" cy="183325"/>
        </a:xfrm>
        <a:custGeom>
          <a:avLst/>
          <a:gdLst/>
          <a:ahLst/>
          <a:cxnLst/>
          <a:rect l="0" t="0" r="0" b="0"/>
          <a:pathLst>
            <a:path>
              <a:moveTo>
                <a:pt x="1056301" y="0"/>
              </a:moveTo>
              <a:lnTo>
                <a:pt x="1056301" y="91662"/>
              </a:lnTo>
              <a:lnTo>
                <a:pt x="0" y="91662"/>
              </a:lnTo>
              <a:lnTo>
                <a:pt x="0" y="1833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83EBD-0ABC-429C-98E1-66D7EF5826D7}">
      <dsp:nvSpPr>
        <dsp:cNvPr id="0" name=""/>
        <dsp:cNvSpPr/>
      </dsp:nvSpPr>
      <dsp:spPr>
        <a:xfrm>
          <a:off x="4609353" y="839751"/>
          <a:ext cx="91440" cy="183325"/>
        </a:xfrm>
        <a:custGeom>
          <a:avLst/>
          <a:gdLst/>
          <a:ahLst/>
          <a:cxnLst/>
          <a:rect l="0" t="0" r="0" b="0"/>
          <a:pathLst>
            <a:path>
              <a:moveTo>
                <a:pt x="45720" y="0"/>
              </a:moveTo>
              <a:lnTo>
                <a:pt x="45720" y="91662"/>
              </a:lnTo>
              <a:lnTo>
                <a:pt x="58611" y="91662"/>
              </a:lnTo>
              <a:lnTo>
                <a:pt x="58611" y="18332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0FA8F9-536D-4618-916C-BB07D444E03B}">
      <dsp:nvSpPr>
        <dsp:cNvPr id="0" name=""/>
        <dsp:cNvSpPr/>
      </dsp:nvSpPr>
      <dsp:spPr>
        <a:xfrm>
          <a:off x="1470762" y="1459565"/>
          <a:ext cx="1055673" cy="183325"/>
        </a:xfrm>
        <a:custGeom>
          <a:avLst/>
          <a:gdLst/>
          <a:ahLst/>
          <a:cxnLst/>
          <a:rect l="0" t="0" r="0" b="0"/>
          <a:pathLst>
            <a:path>
              <a:moveTo>
                <a:pt x="0" y="0"/>
              </a:moveTo>
              <a:lnTo>
                <a:pt x="0" y="91662"/>
              </a:lnTo>
              <a:lnTo>
                <a:pt x="1055673" y="91662"/>
              </a:lnTo>
              <a:lnTo>
                <a:pt x="1055673" y="1833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8A7462-6544-4CE3-BDBD-5EB88684F3E0}">
      <dsp:nvSpPr>
        <dsp:cNvPr id="0" name=""/>
        <dsp:cNvSpPr/>
      </dsp:nvSpPr>
      <dsp:spPr>
        <a:xfrm>
          <a:off x="1146198" y="2515422"/>
          <a:ext cx="130829" cy="401569"/>
        </a:xfrm>
        <a:custGeom>
          <a:avLst/>
          <a:gdLst/>
          <a:ahLst/>
          <a:cxnLst/>
          <a:rect l="0" t="0" r="0" b="0"/>
          <a:pathLst>
            <a:path>
              <a:moveTo>
                <a:pt x="0" y="0"/>
              </a:moveTo>
              <a:lnTo>
                <a:pt x="0" y="401569"/>
              </a:lnTo>
              <a:lnTo>
                <a:pt x="130829" y="40156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DECDC-1441-460E-8D75-56BE8FF646F3}">
      <dsp:nvSpPr>
        <dsp:cNvPr id="0" name=""/>
        <dsp:cNvSpPr/>
      </dsp:nvSpPr>
      <dsp:spPr>
        <a:xfrm>
          <a:off x="1425042" y="1459565"/>
          <a:ext cx="91440" cy="183325"/>
        </a:xfrm>
        <a:custGeom>
          <a:avLst/>
          <a:gdLst/>
          <a:ahLst/>
          <a:cxnLst/>
          <a:rect l="0" t="0" r="0" b="0"/>
          <a:pathLst>
            <a:path>
              <a:moveTo>
                <a:pt x="45720" y="0"/>
              </a:moveTo>
              <a:lnTo>
                <a:pt x="45720" y="91662"/>
              </a:lnTo>
              <a:lnTo>
                <a:pt x="70036" y="91662"/>
              </a:lnTo>
              <a:lnTo>
                <a:pt x="70036" y="1833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63A7C9-28FF-4037-92E5-EC255F3E9A82}">
      <dsp:nvSpPr>
        <dsp:cNvPr id="0" name=""/>
        <dsp:cNvSpPr/>
      </dsp:nvSpPr>
      <dsp:spPr>
        <a:xfrm>
          <a:off x="439405" y="1459565"/>
          <a:ext cx="1031356" cy="183325"/>
        </a:xfrm>
        <a:custGeom>
          <a:avLst/>
          <a:gdLst/>
          <a:ahLst/>
          <a:cxnLst/>
          <a:rect l="0" t="0" r="0" b="0"/>
          <a:pathLst>
            <a:path>
              <a:moveTo>
                <a:pt x="1031356" y="0"/>
              </a:moveTo>
              <a:lnTo>
                <a:pt x="1031356" y="91662"/>
              </a:lnTo>
              <a:lnTo>
                <a:pt x="0" y="91662"/>
              </a:lnTo>
              <a:lnTo>
                <a:pt x="0" y="1833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21ADF2-9C13-4334-BD91-A2F80BF67608}">
      <dsp:nvSpPr>
        <dsp:cNvPr id="0" name=""/>
        <dsp:cNvSpPr/>
      </dsp:nvSpPr>
      <dsp:spPr>
        <a:xfrm>
          <a:off x="1470762" y="839751"/>
          <a:ext cx="3184311" cy="183325"/>
        </a:xfrm>
        <a:custGeom>
          <a:avLst/>
          <a:gdLst/>
          <a:ahLst/>
          <a:cxnLst/>
          <a:rect l="0" t="0" r="0" b="0"/>
          <a:pathLst>
            <a:path>
              <a:moveTo>
                <a:pt x="3184311" y="0"/>
              </a:moveTo>
              <a:lnTo>
                <a:pt x="3184311" y="91662"/>
              </a:lnTo>
              <a:lnTo>
                <a:pt x="0" y="91662"/>
              </a:lnTo>
              <a:lnTo>
                <a:pt x="0" y="18332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346948-C67A-4703-B38F-D30147D333B7}">
      <dsp:nvSpPr>
        <dsp:cNvPr id="0" name=""/>
        <dsp:cNvSpPr/>
      </dsp:nvSpPr>
      <dsp:spPr>
        <a:xfrm>
          <a:off x="2601749" y="355070"/>
          <a:ext cx="4106648" cy="48468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a:latin typeface="Calibri" pitchFamily="34" charset="0"/>
              <a:cs typeface="Calibri" pitchFamily="34" charset="0"/>
            </a:rPr>
            <a:t>Eğitimde Fatih Projesi </a:t>
          </a:r>
          <a:r>
            <a:rPr lang="tr-TR" sz="1600" kern="1200" dirty="0" err="1">
              <a:latin typeface="Calibri" pitchFamily="34" charset="0"/>
              <a:cs typeface="Calibri" pitchFamily="34" charset="0"/>
            </a:rPr>
            <a:t>Hizmetiçi</a:t>
          </a:r>
          <a:r>
            <a:rPr lang="tr-TR" sz="1600" kern="1200" dirty="0">
              <a:latin typeface="Calibri" pitchFamily="34" charset="0"/>
              <a:cs typeface="Calibri" pitchFamily="34" charset="0"/>
            </a:rPr>
            <a:t> Eğitimi</a:t>
          </a:r>
        </a:p>
      </dsp:txBody>
      <dsp:txXfrm>
        <a:off x="2601749" y="355070"/>
        <a:ext cx="4106648" cy="484681"/>
      </dsp:txXfrm>
    </dsp:sp>
    <dsp:sp modelId="{79FBA22F-1431-4F99-A82B-28362BF11D84}">
      <dsp:nvSpPr>
        <dsp:cNvPr id="0" name=""/>
        <dsp:cNvSpPr/>
      </dsp:nvSpPr>
      <dsp:spPr>
        <a:xfrm>
          <a:off x="837260" y="1023077"/>
          <a:ext cx="1267003" cy="43648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itchFamily="34" charset="0"/>
              <a:cs typeface="Calibri" pitchFamily="34" charset="0"/>
            </a:rPr>
            <a:t>Hizmetiçi Eğitimler</a:t>
          </a:r>
        </a:p>
      </dsp:txBody>
      <dsp:txXfrm>
        <a:off x="837260" y="1023077"/>
        <a:ext cx="1267003" cy="436488"/>
      </dsp:txXfrm>
    </dsp:sp>
    <dsp:sp modelId="{63E400C8-4B3B-430C-9424-9D972BBEB8E9}">
      <dsp:nvSpPr>
        <dsp:cNvPr id="0" name=""/>
        <dsp:cNvSpPr/>
      </dsp:nvSpPr>
      <dsp:spPr>
        <a:xfrm>
          <a:off x="3157" y="1642890"/>
          <a:ext cx="872496" cy="85789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latin typeface="Calibri" pitchFamily="34" charset="0"/>
              <a:cs typeface="Calibri" pitchFamily="34" charset="0"/>
            </a:rPr>
            <a:t>Mahalli yapılan  Temel BT Eğitimleri- BT </a:t>
          </a:r>
          <a:r>
            <a:rPr lang="tr-TR" sz="900" kern="1200" dirty="0">
              <a:latin typeface="Calibri" pitchFamily="34" charset="0"/>
              <a:cs typeface="Calibri" pitchFamily="34" charset="0"/>
            </a:rPr>
            <a:t>Kullanımı Konusunda </a:t>
          </a:r>
          <a:r>
            <a:rPr lang="tr-TR" sz="900" kern="1200" dirty="0" err="1">
              <a:latin typeface="Calibri" pitchFamily="34" charset="0"/>
              <a:cs typeface="Calibri" pitchFamily="34" charset="0"/>
            </a:rPr>
            <a:t>interaktif</a:t>
          </a:r>
          <a:r>
            <a:rPr lang="tr-TR" sz="900" kern="1200" dirty="0">
              <a:latin typeface="Calibri" pitchFamily="34" charset="0"/>
              <a:cs typeface="Calibri" pitchFamily="34" charset="0"/>
            </a:rPr>
            <a:t> video veya kılavuz</a:t>
          </a:r>
        </a:p>
      </dsp:txBody>
      <dsp:txXfrm>
        <a:off x="3157" y="1642890"/>
        <a:ext cx="872496" cy="857891"/>
      </dsp:txXfrm>
    </dsp:sp>
    <dsp:sp modelId="{2FAD4AE5-D25B-4205-A018-CF8F76DA75D0}">
      <dsp:nvSpPr>
        <dsp:cNvPr id="0" name=""/>
        <dsp:cNvSpPr/>
      </dsp:nvSpPr>
      <dsp:spPr>
        <a:xfrm>
          <a:off x="1058978" y="1642890"/>
          <a:ext cx="872199" cy="87253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latin typeface="Calibri" pitchFamily="34" charset="0"/>
              <a:cs typeface="Calibri" pitchFamily="34" charset="0"/>
            </a:rPr>
            <a:t>Fatih Projesi Eğitimde Teknoloji Kullanımı Kursu</a:t>
          </a:r>
          <a:endParaRPr lang="tr-TR" sz="900" kern="1200" dirty="0">
            <a:latin typeface="Calibri" pitchFamily="34" charset="0"/>
            <a:cs typeface="Calibri" pitchFamily="34" charset="0"/>
          </a:endParaRPr>
        </a:p>
      </dsp:txBody>
      <dsp:txXfrm>
        <a:off x="1058978" y="1642890"/>
        <a:ext cx="872199" cy="872531"/>
      </dsp:txXfrm>
    </dsp:sp>
    <dsp:sp modelId="{8DD7CAD5-550B-41B8-9D4B-21669490CD84}">
      <dsp:nvSpPr>
        <dsp:cNvPr id="0" name=""/>
        <dsp:cNvSpPr/>
      </dsp:nvSpPr>
      <dsp:spPr>
        <a:xfrm>
          <a:off x="1277028" y="2698747"/>
          <a:ext cx="969466" cy="4364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Calibri" pitchFamily="34" charset="0"/>
              <a:cs typeface="Calibri" pitchFamily="34" charset="0"/>
            </a:rPr>
            <a:t>Branşlara yönelik örnek ders anlatımları videosu</a:t>
          </a:r>
        </a:p>
      </dsp:txBody>
      <dsp:txXfrm>
        <a:off x="1277028" y="2698747"/>
        <a:ext cx="969466" cy="436488"/>
      </dsp:txXfrm>
    </dsp:sp>
    <dsp:sp modelId="{93234553-ED2C-4120-AE39-0EAA3BA78FB9}">
      <dsp:nvSpPr>
        <dsp:cNvPr id="0" name=""/>
        <dsp:cNvSpPr/>
      </dsp:nvSpPr>
      <dsp:spPr>
        <a:xfrm>
          <a:off x="2114503" y="1642890"/>
          <a:ext cx="823863" cy="85868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latin typeface="Calibri" pitchFamily="34" charset="0"/>
              <a:cs typeface="Calibri" pitchFamily="34" charset="0"/>
            </a:rPr>
            <a:t>Eğitimde FATİH Projesi İleri Seviye Eğitimleri </a:t>
          </a:r>
          <a:endParaRPr lang="tr-TR" sz="900" kern="1200" dirty="0">
            <a:latin typeface="Calibri" pitchFamily="34" charset="0"/>
            <a:cs typeface="Calibri" pitchFamily="34" charset="0"/>
          </a:endParaRPr>
        </a:p>
      </dsp:txBody>
      <dsp:txXfrm>
        <a:off x="2114503" y="1642890"/>
        <a:ext cx="823863" cy="858686"/>
      </dsp:txXfrm>
    </dsp:sp>
    <dsp:sp modelId="{2F12A69C-F371-45EF-990C-32EB1FCA692C}">
      <dsp:nvSpPr>
        <dsp:cNvPr id="0" name=""/>
        <dsp:cNvSpPr/>
      </dsp:nvSpPr>
      <dsp:spPr>
        <a:xfrm>
          <a:off x="4021835" y="1023077"/>
          <a:ext cx="1292258" cy="43648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err="1">
              <a:latin typeface="Calibri" pitchFamily="34" charset="0"/>
              <a:cs typeface="Calibri" pitchFamily="34" charset="0"/>
            </a:rPr>
            <a:t>Hizmetiçi</a:t>
          </a:r>
          <a:r>
            <a:rPr lang="tr-TR" sz="1200" kern="1200" dirty="0">
              <a:latin typeface="Calibri" pitchFamily="34" charset="0"/>
              <a:cs typeface="Calibri" pitchFamily="34" charset="0"/>
            </a:rPr>
            <a:t> Eğitim Yöntemi</a:t>
          </a:r>
        </a:p>
      </dsp:txBody>
      <dsp:txXfrm>
        <a:off x="4021835" y="1023077"/>
        <a:ext cx="1292258" cy="436488"/>
      </dsp:txXfrm>
    </dsp:sp>
    <dsp:sp modelId="{C634F295-C5BB-4D6F-852A-8B143975B8A9}">
      <dsp:nvSpPr>
        <dsp:cNvPr id="0" name=""/>
        <dsp:cNvSpPr/>
      </dsp:nvSpPr>
      <dsp:spPr>
        <a:xfrm>
          <a:off x="3121692" y="1642890"/>
          <a:ext cx="979942" cy="69796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Calibri" pitchFamily="34" charset="0"/>
              <a:cs typeface="Calibri" pitchFamily="34" charset="0"/>
            </a:rPr>
            <a:t>Eğitimi verecek öğretim görevlilerinin belirlenmesi</a:t>
          </a:r>
        </a:p>
      </dsp:txBody>
      <dsp:txXfrm>
        <a:off x="3121692" y="1642890"/>
        <a:ext cx="979942" cy="697962"/>
      </dsp:txXfrm>
    </dsp:sp>
    <dsp:sp modelId="{D10DA0D4-5A35-46B3-9188-027C8D8E9E8E}">
      <dsp:nvSpPr>
        <dsp:cNvPr id="0" name=""/>
        <dsp:cNvSpPr/>
      </dsp:nvSpPr>
      <dsp:spPr>
        <a:xfrm>
          <a:off x="4284959" y="1642890"/>
          <a:ext cx="872976" cy="69796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Calibri" pitchFamily="34" charset="0"/>
              <a:cs typeface="Calibri" pitchFamily="34" charset="0"/>
            </a:rPr>
            <a:t>Eğitici Eğitim</a:t>
          </a:r>
          <a:r>
            <a:rPr lang="tr-TR" sz="900" kern="1200" dirty="0" err="1">
              <a:latin typeface="Calibri" pitchFamily="34" charset="0"/>
              <a:cs typeface="Calibri" pitchFamily="34" charset="0"/>
            </a:rPr>
            <a:t>lerinin</a:t>
          </a:r>
          <a:r>
            <a:rPr lang="tr-TR" sz="900" kern="1200" dirty="0">
              <a:latin typeface="Calibri" pitchFamily="34" charset="0"/>
              <a:cs typeface="Calibri" pitchFamily="34" charset="0"/>
            </a:rPr>
            <a:t> Planlanması</a:t>
          </a:r>
        </a:p>
      </dsp:txBody>
      <dsp:txXfrm>
        <a:off x="4284959" y="1642890"/>
        <a:ext cx="872976" cy="697962"/>
      </dsp:txXfrm>
    </dsp:sp>
    <dsp:sp modelId="{43C0787B-C96E-4C42-ACC2-2772044CA6EA}">
      <dsp:nvSpPr>
        <dsp:cNvPr id="0" name=""/>
        <dsp:cNvSpPr/>
      </dsp:nvSpPr>
      <dsp:spPr>
        <a:xfrm>
          <a:off x="4503203" y="2524178"/>
          <a:ext cx="872976" cy="4364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latin typeface="Calibri" pitchFamily="34" charset="0"/>
              <a:cs typeface="Calibri" pitchFamily="34" charset="0"/>
            </a:rPr>
            <a:t>Merkezi HİE ile eğitmen eğitimi</a:t>
          </a:r>
          <a:endParaRPr lang="tr-TR" sz="900" kern="1200" dirty="0">
            <a:latin typeface="Calibri" pitchFamily="34" charset="0"/>
            <a:cs typeface="Calibri" pitchFamily="34" charset="0"/>
          </a:endParaRPr>
        </a:p>
      </dsp:txBody>
      <dsp:txXfrm>
        <a:off x="4503203" y="2524178"/>
        <a:ext cx="872976" cy="436488"/>
      </dsp:txXfrm>
    </dsp:sp>
    <dsp:sp modelId="{5442E965-5E2C-415A-9444-5485B0CD6B81}">
      <dsp:nvSpPr>
        <dsp:cNvPr id="0" name=""/>
        <dsp:cNvSpPr/>
      </dsp:nvSpPr>
      <dsp:spPr>
        <a:xfrm>
          <a:off x="4503203" y="3143991"/>
          <a:ext cx="872976" cy="4364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Calibri" pitchFamily="34" charset="0"/>
              <a:cs typeface="Calibri" pitchFamily="34" charset="0"/>
            </a:rPr>
            <a:t>Üniversiteler ile eğitimlerin verilmesi</a:t>
          </a:r>
        </a:p>
      </dsp:txBody>
      <dsp:txXfrm>
        <a:off x="4503203" y="3143991"/>
        <a:ext cx="872976" cy="436488"/>
      </dsp:txXfrm>
    </dsp:sp>
    <dsp:sp modelId="{896090AD-E9BD-4BB6-AC59-164489274368}">
      <dsp:nvSpPr>
        <dsp:cNvPr id="0" name=""/>
        <dsp:cNvSpPr/>
      </dsp:nvSpPr>
      <dsp:spPr>
        <a:xfrm>
          <a:off x="4503203" y="3763804"/>
          <a:ext cx="872976" cy="4364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Calibri" pitchFamily="34" charset="0"/>
              <a:cs typeface="Calibri" pitchFamily="34" charset="0"/>
            </a:rPr>
            <a:t>Müfettişlere ve okul müdürlerine seminer</a:t>
          </a:r>
        </a:p>
      </dsp:txBody>
      <dsp:txXfrm>
        <a:off x="4503203" y="3763804"/>
        <a:ext cx="872976" cy="436488"/>
      </dsp:txXfrm>
    </dsp:sp>
    <dsp:sp modelId="{361D1E5F-65CC-4549-89EE-9DEDFE5B29EB}">
      <dsp:nvSpPr>
        <dsp:cNvPr id="0" name=""/>
        <dsp:cNvSpPr/>
      </dsp:nvSpPr>
      <dsp:spPr>
        <a:xfrm>
          <a:off x="4503203" y="4383618"/>
          <a:ext cx="872976" cy="66258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Calibri" pitchFamily="34" charset="0"/>
              <a:cs typeface="Calibri" pitchFamily="34" charset="0"/>
            </a:rPr>
            <a:t>Okul Müdürlerine ve teknik öğretmenlere Altyapı  ile ilgili Seminer</a:t>
          </a:r>
        </a:p>
      </dsp:txBody>
      <dsp:txXfrm>
        <a:off x="4503203" y="4383618"/>
        <a:ext cx="872976" cy="662580"/>
      </dsp:txXfrm>
    </dsp:sp>
    <dsp:sp modelId="{3E5FC55C-B8F0-4223-8DCF-E281DBAD5BE0}">
      <dsp:nvSpPr>
        <dsp:cNvPr id="0" name=""/>
        <dsp:cNvSpPr/>
      </dsp:nvSpPr>
      <dsp:spPr>
        <a:xfrm>
          <a:off x="5341261" y="1642890"/>
          <a:ext cx="872976" cy="66002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Calibri" pitchFamily="34" charset="0"/>
              <a:cs typeface="Calibri" pitchFamily="34" charset="0"/>
            </a:rPr>
            <a:t>Okul Öğretmenlerinin </a:t>
          </a:r>
          <a:r>
            <a:rPr lang="tr-TR" sz="900" kern="1200" dirty="0" err="1">
              <a:latin typeface="Calibri" pitchFamily="34" charset="0"/>
              <a:cs typeface="Calibri" pitchFamily="34" charset="0"/>
            </a:rPr>
            <a:t>Hizmetiçi</a:t>
          </a:r>
          <a:r>
            <a:rPr lang="tr-TR" sz="900" kern="1200" dirty="0">
              <a:latin typeface="Calibri" pitchFamily="34" charset="0"/>
              <a:cs typeface="Calibri" pitchFamily="34" charset="0"/>
            </a:rPr>
            <a:t> Eğitimi</a:t>
          </a:r>
        </a:p>
      </dsp:txBody>
      <dsp:txXfrm>
        <a:off x="5341261" y="1642890"/>
        <a:ext cx="872976" cy="660027"/>
      </dsp:txXfrm>
    </dsp:sp>
    <dsp:sp modelId="{04ADB987-0F6A-4CC9-B7AA-31F452B107FC}">
      <dsp:nvSpPr>
        <dsp:cNvPr id="0" name=""/>
        <dsp:cNvSpPr/>
      </dsp:nvSpPr>
      <dsp:spPr>
        <a:xfrm>
          <a:off x="5559505" y="2486242"/>
          <a:ext cx="933185" cy="59963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Calibri" pitchFamily="34" charset="0"/>
              <a:cs typeface="Calibri" pitchFamily="34" charset="0"/>
            </a:rPr>
            <a:t>Uzaktan </a:t>
          </a:r>
          <a:r>
            <a:rPr lang="tr-TR" sz="900" kern="1200" dirty="0" smtClean="0">
              <a:latin typeface="Calibri" pitchFamily="34" charset="0"/>
              <a:cs typeface="Calibri" pitchFamily="34" charset="0"/>
            </a:rPr>
            <a:t>eğitimlerle</a:t>
          </a:r>
          <a:endParaRPr lang="tr-TR" sz="900" kern="1200" dirty="0">
            <a:latin typeface="Calibri" pitchFamily="34" charset="0"/>
            <a:cs typeface="Calibri" pitchFamily="34" charset="0"/>
          </a:endParaRPr>
        </a:p>
      </dsp:txBody>
      <dsp:txXfrm>
        <a:off x="5559505" y="2486242"/>
        <a:ext cx="933185" cy="599634"/>
      </dsp:txXfrm>
    </dsp:sp>
    <dsp:sp modelId="{76E94A08-1C56-4A85-805C-99D6FBA88D9F}">
      <dsp:nvSpPr>
        <dsp:cNvPr id="0" name=""/>
        <dsp:cNvSpPr/>
      </dsp:nvSpPr>
      <dsp:spPr>
        <a:xfrm>
          <a:off x="5559505" y="3269202"/>
          <a:ext cx="943268" cy="58928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Calibri" pitchFamily="34" charset="0"/>
              <a:cs typeface="Calibri" pitchFamily="34" charset="0"/>
            </a:rPr>
            <a:t>Yüzyüze eğitimlerle </a:t>
          </a:r>
        </a:p>
      </dsp:txBody>
      <dsp:txXfrm>
        <a:off x="5559505" y="3269202"/>
        <a:ext cx="943268" cy="589285"/>
      </dsp:txXfrm>
    </dsp:sp>
    <dsp:sp modelId="{E9227CDB-0C03-4469-8F57-D5748B2EA3AD}">
      <dsp:nvSpPr>
        <dsp:cNvPr id="0" name=""/>
        <dsp:cNvSpPr/>
      </dsp:nvSpPr>
      <dsp:spPr>
        <a:xfrm>
          <a:off x="6442604" y="1023077"/>
          <a:ext cx="973980" cy="43648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itchFamily="34" charset="0"/>
              <a:cs typeface="Calibri" pitchFamily="34" charset="0"/>
            </a:rPr>
            <a:t>İzleme- Değerlendirme</a:t>
          </a:r>
        </a:p>
      </dsp:txBody>
      <dsp:txXfrm>
        <a:off x="6442604" y="1023077"/>
        <a:ext cx="973980" cy="436488"/>
      </dsp:txXfrm>
    </dsp:sp>
    <dsp:sp modelId="{90AA5678-DEAB-42F9-947C-2503657DA162}">
      <dsp:nvSpPr>
        <dsp:cNvPr id="0" name=""/>
        <dsp:cNvSpPr/>
      </dsp:nvSpPr>
      <dsp:spPr>
        <a:xfrm>
          <a:off x="6686099" y="1642890"/>
          <a:ext cx="872976" cy="57908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latin typeface="Calibri" pitchFamily="34" charset="0"/>
              <a:cs typeface="Calibri" pitchFamily="34" charset="0"/>
            </a:rPr>
            <a:t>Destek ve Rehberlik</a:t>
          </a:r>
          <a:endParaRPr lang="tr-TR" sz="900" kern="1200" dirty="0">
            <a:latin typeface="Calibri" pitchFamily="34" charset="0"/>
            <a:cs typeface="Calibri" pitchFamily="34" charset="0"/>
          </a:endParaRPr>
        </a:p>
      </dsp:txBody>
      <dsp:txXfrm>
        <a:off x="6686099" y="1642890"/>
        <a:ext cx="872976" cy="579089"/>
      </dsp:txXfrm>
    </dsp:sp>
    <dsp:sp modelId="{2663ACBA-A94A-4053-BDCB-F2DCA18F9B54}">
      <dsp:nvSpPr>
        <dsp:cNvPr id="0" name=""/>
        <dsp:cNvSpPr/>
      </dsp:nvSpPr>
      <dsp:spPr>
        <a:xfrm>
          <a:off x="6686099" y="2405304"/>
          <a:ext cx="872976" cy="66002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latin typeface="Calibri" pitchFamily="34" charset="0"/>
              <a:cs typeface="Calibri" pitchFamily="34" charset="0"/>
            </a:rPr>
            <a:t>Eğitimlerin </a:t>
          </a:r>
          <a:r>
            <a:rPr lang="tr-TR" sz="900" kern="1200" dirty="0">
              <a:latin typeface="Calibri" pitchFamily="34" charset="0"/>
              <a:cs typeface="Calibri" pitchFamily="34" charset="0"/>
            </a:rPr>
            <a:t>takibi</a:t>
          </a:r>
        </a:p>
      </dsp:txBody>
      <dsp:txXfrm>
        <a:off x="6686099" y="2405304"/>
        <a:ext cx="872976" cy="660027"/>
      </dsp:txXfrm>
    </dsp:sp>
    <dsp:sp modelId="{0CC10EC4-4E45-4987-8CA6-883E706054D4}">
      <dsp:nvSpPr>
        <dsp:cNvPr id="0" name=""/>
        <dsp:cNvSpPr/>
      </dsp:nvSpPr>
      <dsp:spPr>
        <a:xfrm>
          <a:off x="6686099" y="3248657"/>
          <a:ext cx="872976" cy="68234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latin typeface="Calibri" pitchFamily="34" charset="0"/>
              <a:cs typeface="Calibri" pitchFamily="34" charset="0"/>
            </a:rPr>
            <a:t>Teftiş Kurullarınca denetim</a:t>
          </a:r>
          <a:endParaRPr lang="tr-TR" sz="900" kern="1200" dirty="0">
            <a:latin typeface="Calibri" pitchFamily="34" charset="0"/>
            <a:cs typeface="Calibri" pitchFamily="34" charset="0"/>
          </a:endParaRPr>
        </a:p>
      </dsp:txBody>
      <dsp:txXfrm>
        <a:off x="6686099" y="3248657"/>
        <a:ext cx="872976" cy="682349"/>
      </dsp:txXfrm>
    </dsp:sp>
    <dsp:sp modelId="{A95D0718-48A6-4EF0-9254-97C136B74526}">
      <dsp:nvSpPr>
        <dsp:cNvPr id="0" name=""/>
        <dsp:cNvSpPr/>
      </dsp:nvSpPr>
      <dsp:spPr>
        <a:xfrm>
          <a:off x="7599909" y="1023077"/>
          <a:ext cx="872976" cy="43648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itchFamily="34" charset="0"/>
              <a:cs typeface="Calibri" pitchFamily="34" charset="0"/>
            </a:rPr>
            <a:t>Motivasyon</a:t>
          </a:r>
        </a:p>
      </dsp:txBody>
      <dsp:txXfrm>
        <a:off x="7599909" y="1023077"/>
        <a:ext cx="872976" cy="436488"/>
      </dsp:txXfrm>
    </dsp:sp>
    <dsp:sp modelId="{BC32E2F5-1B84-49BC-88FE-6E4D7DBBD002}">
      <dsp:nvSpPr>
        <dsp:cNvPr id="0" name=""/>
        <dsp:cNvSpPr/>
      </dsp:nvSpPr>
      <dsp:spPr>
        <a:xfrm>
          <a:off x="7818154" y="1642890"/>
          <a:ext cx="848262" cy="72361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Calibri" pitchFamily="34" charset="0"/>
              <a:cs typeface="Calibri" pitchFamily="34" charset="0"/>
            </a:rPr>
            <a:t>Sertifikalandırma</a:t>
          </a:r>
        </a:p>
      </dsp:txBody>
      <dsp:txXfrm>
        <a:off x="7818154" y="1642890"/>
        <a:ext cx="848262" cy="723610"/>
      </dsp:txXfrm>
    </dsp:sp>
    <dsp:sp modelId="{E4EF4A1F-80D9-46F5-BE3C-6DF1ED210D9B}">
      <dsp:nvSpPr>
        <dsp:cNvPr id="0" name=""/>
        <dsp:cNvSpPr/>
      </dsp:nvSpPr>
      <dsp:spPr>
        <a:xfrm>
          <a:off x="7776705" y="2582436"/>
          <a:ext cx="873430" cy="64812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Calibri" pitchFamily="34" charset="0"/>
              <a:cs typeface="Calibri" pitchFamily="34" charset="0"/>
            </a:rPr>
            <a:t>Kariyer Basamakları</a:t>
          </a:r>
        </a:p>
      </dsp:txBody>
      <dsp:txXfrm>
        <a:off x="7776705" y="2582436"/>
        <a:ext cx="873430" cy="648124"/>
      </dsp:txXfrm>
    </dsp:sp>
    <dsp:sp modelId="{0D8F6B49-901A-48A0-BAF6-1D69FA470237}">
      <dsp:nvSpPr>
        <dsp:cNvPr id="0" name=""/>
        <dsp:cNvSpPr/>
      </dsp:nvSpPr>
      <dsp:spPr>
        <a:xfrm>
          <a:off x="7818154" y="3381275"/>
          <a:ext cx="872976" cy="43648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latin typeface="Calibri" pitchFamily="34" charset="0"/>
              <a:cs typeface="Calibri" pitchFamily="34" charset="0"/>
            </a:rPr>
            <a:t>Teşvik ve Ödüllendirme</a:t>
          </a:r>
          <a:endParaRPr lang="tr-TR" sz="900" kern="1200" dirty="0">
            <a:latin typeface="Calibri" pitchFamily="34" charset="0"/>
            <a:cs typeface="Calibri" pitchFamily="34" charset="0"/>
          </a:endParaRPr>
        </a:p>
      </dsp:txBody>
      <dsp:txXfrm>
        <a:off x="7818154" y="3381275"/>
        <a:ext cx="872976" cy="43648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Sekme Listesi"/>
  <dgm:desc val="Sıralı olmayan veya gruplandırılmış bilgi bloklarını göstermek için kullanın. Az miktarda 1. Düzey metin içeren listelerde çok işe yarar. İlk 2. Düzey metin 1. Düzey metnin yanında görüntülenir ve kalan 2. Düzey metinler 1. Düzey metnin altında görünür."/>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04536-BC23-4BDD-8E26-7F7B5915D807}" type="datetimeFigureOut">
              <a:rPr lang="tr-TR" smtClean="0"/>
              <a:t>24.01.2012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EA7123-E667-4CF4-A588-58C7E76F06D7}" type="slidenum">
              <a:rPr lang="tr-TR" smtClean="0"/>
              <a:t>‹#›</a:t>
            </a:fld>
            <a:endParaRPr lang="tr-TR"/>
          </a:p>
        </p:txBody>
      </p:sp>
    </p:spTree>
    <p:extLst>
      <p:ext uri="{BB962C8B-B14F-4D97-AF65-F5344CB8AC3E}">
        <p14:creationId xmlns:p14="http://schemas.microsoft.com/office/powerpoint/2010/main" val="308566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25603"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ndara" charset="0"/>
                <a:ea typeface="ＭＳ Ｐゴシック" charset="0"/>
                <a:cs typeface="ＭＳ Ｐゴシック" charset="0"/>
              </a:defRPr>
            </a:lvl1pPr>
            <a:lvl2pPr marL="742950" indent="-285750" eaLnBrk="0" hangingPunct="0">
              <a:defRPr sz="2400">
                <a:solidFill>
                  <a:schemeClr val="tx1"/>
                </a:solidFill>
                <a:latin typeface="Candara" charset="0"/>
                <a:ea typeface="ＭＳ Ｐゴシック" charset="0"/>
              </a:defRPr>
            </a:lvl2pPr>
            <a:lvl3pPr marL="1143000" indent="-228600" eaLnBrk="0" hangingPunct="0">
              <a:defRPr sz="2400">
                <a:solidFill>
                  <a:schemeClr val="tx1"/>
                </a:solidFill>
                <a:latin typeface="Candara" charset="0"/>
                <a:ea typeface="ＭＳ Ｐゴシック" charset="0"/>
              </a:defRPr>
            </a:lvl3pPr>
            <a:lvl4pPr marL="1600200" indent="-228600" eaLnBrk="0" hangingPunct="0">
              <a:defRPr sz="2400">
                <a:solidFill>
                  <a:schemeClr val="tx1"/>
                </a:solidFill>
                <a:latin typeface="Candara" charset="0"/>
                <a:ea typeface="ＭＳ Ｐゴシック" charset="0"/>
              </a:defRPr>
            </a:lvl4pPr>
            <a:lvl5pPr marL="2057400" indent="-228600" eaLnBrk="0" hangingPunct="0">
              <a:defRPr sz="2400">
                <a:solidFill>
                  <a:schemeClr val="tx1"/>
                </a:solidFill>
                <a:latin typeface="Candara" charset="0"/>
                <a:ea typeface="ＭＳ Ｐゴシック" charset="0"/>
              </a:defRPr>
            </a:lvl5pPr>
            <a:lvl6pPr marL="2514600" indent="-228600" eaLnBrk="0" fontAlgn="base" hangingPunct="0">
              <a:spcBef>
                <a:spcPct val="0"/>
              </a:spcBef>
              <a:spcAft>
                <a:spcPct val="0"/>
              </a:spcAft>
              <a:defRPr sz="2400">
                <a:solidFill>
                  <a:schemeClr val="tx1"/>
                </a:solidFill>
                <a:latin typeface="Candara" charset="0"/>
                <a:ea typeface="ＭＳ Ｐゴシック" charset="0"/>
              </a:defRPr>
            </a:lvl6pPr>
            <a:lvl7pPr marL="2971800" indent="-228600" eaLnBrk="0" fontAlgn="base" hangingPunct="0">
              <a:spcBef>
                <a:spcPct val="0"/>
              </a:spcBef>
              <a:spcAft>
                <a:spcPct val="0"/>
              </a:spcAft>
              <a:defRPr sz="2400">
                <a:solidFill>
                  <a:schemeClr val="tx1"/>
                </a:solidFill>
                <a:latin typeface="Candara" charset="0"/>
                <a:ea typeface="ＭＳ Ｐゴシック" charset="0"/>
              </a:defRPr>
            </a:lvl7pPr>
            <a:lvl8pPr marL="3429000" indent="-228600" eaLnBrk="0" fontAlgn="base" hangingPunct="0">
              <a:spcBef>
                <a:spcPct val="0"/>
              </a:spcBef>
              <a:spcAft>
                <a:spcPct val="0"/>
              </a:spcAft>
              <a:defRPr sz="2400">
                <a:solidFill>
                  <a:schemeClr val="tx1"/>
                </a:solidFill>
                <a:latin typeface="Candara" charset="0"/>
                <a:ea typeface="ＭＳ Ｐゴシック" charset="0"/>
              </a:defRPr>
            </a:lvl8pPr>
            <a:lvl9pPr marL="3886200" indent="-228600" eaLnBrk="0" fontAlgn="base" hangingPunct="0">
              <a:spcBef>
                <a:spcPct val="0"/>
              </a:spcBef>
              <a:spcAft>
                <a:spcPct val="0"/>
              </a:spcAft>
              <a:defRPr sz="2400">
                <a:solidFill>
                  <a:schemeClr val="tx1"/>
                </a:solidFill>
                <a:latin typeface="Candara" charset="0"/>
                <a:ea typeface="ＭＳ Ｐゴシック" charset="0"/>
              </a:defRPr>
            </a:lvl9pPr>
          </a:lstStyle>
          <a:p>
            <a:pPr eaLnBrk="1" hangingPunct="1"/>
            <a:fld id="{455D37B0-10BD-094E-A3E8-ED3A1A9AFFF0}" type="slidenum">
              <a:rPr lang="en-US" sz="1200">
                <a:latin typeface="Arial" charset="0"/>
              </a:rPr>
              <a:pPr eaLnBrk="1" hangingPunct="1"/>
              <a:t>2</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ea typeface="Times New Roman" charset="0"/>
              </a:rPr>
              <a:t>Bilişim teknolojisi araçlarının (Dizüstü bilgisayar, projeksiyon, çok amaçlı yazıcı) derslerin işlenmesi esnasında etkin kullanımını sağlamak amacıyla ilköğretim II. kademe ve ortaöğretim kademesine bağlı okulların sınıflarının tamamına BT donanımı sağlanarak eğitimde fırsat ve imkan eşitliği sağlanacak ve öğretimin niteliği artırılacaktır.</a:t>
            </a:r>
          </a:p>
        </p:txBody>
      </p:sp>
      <p:sp>
        <p:nvSpPr>
          <p:cNvPr id="28675"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ndara" charset="0"/>
                <a:ea typeface="ＭＳ Ｐゴシック" charset="0"/>
                <a:cs typeface="ＭＳ Ｐゴシック" charset="0"/>
              </a:defRPr>
            </a:lvl1pPr>
            <a:lvl2pPr marL="742950" indent="-285750" eaLnBrk="0" hangingPunct="0">
              <a:defRPr sz="2400">
                <a:solidFill>
                  <a:schemeClr val="tx1"/>
                </a:solidFill>
                <a:latin typeface="Candara" charset="0"/>
                <a:ea typeface="ＭＳ Ｐゴシック" charset="0"/>
              </a:defRPr>
            </a:lvl2pPr>
            <a:lvl3pPr marL="1143000" indent="-228600" eaLnBrk="0" hangingPunct="0">
              <a:defRPr sz="2400">
                <a:solidFill>
                  <a:schemeClr val="tx1"/>
                </a:solidFill>
                <a:latin typeface="Candara" charset="0"/>
                <a:ea typeface="ＭＳ Ｐゴシック" charset="0"/>
              </a:defRPr>
            </a:lvl3pPr>
            <a:lvl4pPr marL="1600200" indent="-228600" eaLnBrk="0" hangingPunct="0">
              <a:defRPr sz="2400">
                <a:solidFill>
                  <a:schemeClr val="tx1"/>
                </a:solidFill>
                <a:latin typeface="Candara" charset="0"/>
                <a:ea typeface="ＭＳ Ｐゴシック" charset="0"/>
              </a:defRPr>
            </a:lvl4pPr>
            <a:lvl5pPr marL="2057400" indent="-228600" eaLnBrk="0" hangingPunct="0">
              <a:defRPr sz="2400">
                <a:solidFill>
                  <a:schemeClr val="tx1"/>
                </a:solidFill>
                <a:latin typeface="Candara" charset="0"/>
                <a:ea typeface="ＭＳ Ｐゴシック" charset="0"/>
              </a:defRPr>
            </a:lvl5pPr>
            <a:lvl6pPr marL="2514600" indent="-228600" eaLnBrk="0" fontAlgn="base" hangingPunct="0">
              <a:spcBef>
                <a:spcPct val="0"/>
              </a:spcBef>
              <a:spcAft>
                <a:spcPct val="0"/>
              </a:spcAft>
              <a:defRPr sz="2400">
                <a:solidFill>
                  <a:schemeClr val="tx1"/>
                </a:solidFill>
                <a:latin typeface="Candara" charset="0"/>
                <a:ea typeface="ＭＳ Ｐゴシック" charset="0"/>
              </a:defRPr>
            </a:lvl6pPr>
            <a:lvl7pPr marL="2971800" indent="-228600" eaLnBrk="0" fontAlgn="base" hangingPunct="0">
              <a:spcBef>
                <a:spcPct val="0"/>
              </a:spcBef>
              <a:spcAft>
                <a:spcPct val="0"/>
              </a:spcAft>
              <a:defRPr sz="2400">
                <a:solidFill>
                  <a:schemeClr val="tx1"/>
                </a:solidFill>
                <a:latin typeface="Candara" charset="0"/>
                <a:ea typeface="ＭＳ Ｐゴシック" charset="0"/>
              </a:defRPr>
            </a:lvl7pPr>
            <a:lvl8pPr marL="3429000" indent="-228600" eaLnBrk="0" fontAlgn="base" hangingPunct="0">
              <a:spcBef>
                <a:spcPct val="0"/>
              </a:spcBef>
              <a:spcAft>
                <a:spcPct val="0"/>
              </a:spcAft>
              <a:defRPr sz="2400">
                <a:solidFill>
                  <a:schemeClr val="tx1"/>
                </a:solidFill>
                <a:latin typeface="Candara" charset="0"/>
                <a:ea typeface="ＭＳ Ｐゴシック" charset="0"/>
              </a:defRPr>
            </a:lvl8pPr>
            <a:lvl9pPr marL="3886200" indent="-228600" eaLnBrk="0" fontAlgn="base" hangingPunct="0">
              <a:spcBef>
                <a:spcPct val="0"/>
              </a:spcBef>
              <a:spcAft>
                <a:spcPct val="0"/>
              </a:spcAft>
              <a:defRPr sz="2400">
                <a:solidFill>
                  <a:schemeClr val="tx1"/>
                </a:solidFill>
                <a:latin typeface="Candara" charset="0"/>
                <a:ea typeface="ＭＳ Ｐゴシック" charset="0"/>
              </a:defRPr>
            </a:lvl9pPr>
          </a:lstStyle>
          <a:p>
            <a:pPr eaLnBrk="1" hangingPunct="1"/>
            <a:fld id="{08D0F17E-3F2F-DF48-805B-217B8A3661F0}" type="slidenum">
              <a:rPr lang="en-US" sz="1200">
                <a:latin typeface="Arial" charset="0"/>
              </a:rPr>
              <a:pPr eaLnBrk="1" hangingPunct="1"/>
              <a:t>3</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00C4726-A7CD-4DEB-AB00-CA6D39DC8CD8}" type="slidenum">
              <a:rPr lang="tr-TR" smtClean="0"/>
              <a:pPr>
                <a:defRPr/>
              </a:pPr>
              <a:t>6</a:t>
            </a:fld>
            <a:endParaRPr lang="tr-TR"/>
          </a:p>
        </p:txBody>
      </p:sp>
    </p:spTree>
    <p:extLst>
      <p:ext uri="{BB962C8B-B14F-4D97-AF65-F5344CB8AC3E}">
        <p14:creationId xmlns:p14="http://schemas.microsoft.com/office/powerpoint/2010/main" val="373360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ea typeface="Times New Roman" pitchFamily="18" charset="0"/>
              <a:cs typeface="Calibri" pitchFamily="34" charset="0"/>
            </a:endParaRPr>
          </a:p>
        </p:txBody>
      </p:sp>
      <p:sp>
        <p:nvSpPr>
          <p:cNvPr id="64516" name="3 Slayt Numarası Yer Tutucusu"/>
          <p:cNvSpPr>
            <a:spLocks noGrp="1"/>
          </p:cNvSpPr>
          <p:nvPr>
            <p:ph type="sldNum" sz="quarter" idx="5"/>
          </p:nvPr>
        </p:nvSpPr>
        <p:spPr/>
        <p:txBody>
          <a:bodyPr/>
          <a:lstStyle/>
          <a:p>
            <a:pPr>
              <a:defRPr/>
            </a:pPr>
            <a:fld id="{8FFD79FC-726C-41DB-BCC6-F9402A2B7830}" type="slidenum">
              <a:rPr lang="en-US" smtClean="0"/>
              <a:pPr>
                <a:defRPr/>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smtClean="0">
                <a:ea typeface="Times New Roman" pitchFamily="18" charset="0"/>
                <a:cs typeface="Calibri" pitchFamily="34" charset="0"/>
              </a:rPr>
              <a:t>Bilişim teknolojisi araçlarının (Dizüstü bilgisayar, interaktif tahta uyumlu projeksiyon, çok amaçlı yazıcı) derslerin işlenmesi esnasında etkin kullanımını sağlamak amacıyla ilköğretim II. kademe ve ortaöğretim kademesine bağlı okulların sınıflarının tamamına BT donanımı sağlanarak eğitimde fırsat ve imkan eşitliği sağlanacak ve öğretimin niteliği artırılacaktır.</a:t>
            </a:r>
          </a:p>
        </p:txBody>
      </p:sp>
      <p:sp>
        <p:nvSpPr>
          <p:cNvPr id="64516" name="3 Slayt Numarası Yer Tutucusu"/>
          <p:cNvSpPr>
            <a:spLocks noGrp="1"/>
          </p:cNvSpPr>
          <p:nvPr>
            <p:ph type="sldNum" sz="quarter" idx="5"/>
          </p:nvPr>
        </p:nvSpPr>
        <p:spPr/>
        <p:txBody>
          <a:bodyPr/>
          <a:lstStyle/>
          <a:p>
            <a:pPr>
              <a:defRPr/>
            </a:pPr>
            <a:fld id="{3B4CA55A-606A-4D50-BEC2-54FBDB44323A}" type="slidenum">
              <a:rPr lang="en-US" smtClean="0"/>
              <a:pPr>
                <a:defRPr/>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38915"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ndara" charset="0"/>
                <a:ea typeface="ＭＳ Ｐゴシック" charset="0"/>
                <a:cs typeface="ＭＳ Ｐゴシック" charset="0"/>
              </a:defRPr>
            </a:lvl1pPr>
            <a:lvl2pPr marL="742950" indent="-285750" eaLnBrk="0" hangingPunct="0">
              <a:defRPr sz="2400">
                <a:solidFill>
                  <a:schemeClr val="tx1"/>
                </a:solidFill>
                <a:latin typeface="Candara" charset="0"/>
                <a:ea typeface="ＭＳ Ｐゴシック" charset="0"/>
              </a:defRPr>
            </a:lvl2pPr>
            <a:lvl3pPr marL="1143000" indent="-228600" eaLnBrk="0" hangingPunct="0">
              <a:defRPr sz="2400">
                <a:solidFill>
                  <a:schemeClr val="tx1"/>
                </a:solidFill>
                <a:latin typeface="Candara" charset="0"/>
                <a:ea typeface="ＭＳ Ｐゴシック" charset="0"/>
              </a:defRPr>
            </a:lvl3pPr>
            <a:lvl4pPr marL="1600200" indent="-228600" eaLnBrk="0" hangingPunct="0">
              <a:defRPr sz="2400">
                <a:solidFill>
                  <a:schemeClr val="tx1"/>
                </a:solidFill>
                <a:latin typeface="Candara" charset="0"/>
                <a:ea typeface="ＭＳ Ｐゴシック" charset="0"/>
              </a:defRPr>
            </a:lvl4pPr>
            <a:lvl5pPr marL="2057400" indent="-228600" eaLnBrk="0" hangingPunct="0">
              <a:defRPr sz="2400">
                <a:solidFill>
                  <a:schemeClr val="tx1"/>
                </a:solidFill>
                <a:latin typeface="Candara" charset="0"/>
                <a:ea typeface="ＭＳ Ｐゴシック" charset="0"/>
              </a:defRPr>
            </a:lvl5pPr>
            <a:lvl6pPr marL="2514600" indent="-228600" eaLnBrk="0" fontAlgn="base" hangingPunct="0">
              <a:spcBef>
                <a:spcPct val="0"/>
              </a:spcBef>
              <a:spcAft>
                <a:spcPct val="0"/>
              </a:spcAft>
              <a:defRPr sz="2400">
                <a:solidFill>
                  <a:schemeClr val="tx1"/>
                </a:solidFill>
                <a:latin typeface="Candara" charset="0"/>
                <a:ea typeface="ＭＳ Ｐゴシック" charset="0"/>
              </a:defRPr>
            </a:lvl6pPr>
            <a:lvl7pPr marL="2971800" indent="-228600" eaLnBrk="0" fontAlgn="base" hangingPunct="0">
              <a:spcBef>
                <a:spcPct val="0"/>
              </a:spcBef>
              <a:spcAft>
                <a:spcPct val="0"/>
              </a:spcAft>
              <a:defRPr sz="2400">
                <a:solidFill>
                  <a:schemeClr val="tx1"/>
                </a:solidFill>
                <a:latin typeface="Candara" charset="0"/>
                <a:ea typeface="ＭＳ Ｐゴシック" charset="0"/>
              </a:defRPr>
            </a:lvl7pPr>
            <a:lvl8pPr marL="3429000" indent="-228600" eaLnBrk="0" fontAlgn="base" hangingPunct="0">
              <a:spcBef>
                <a:spcPct val="0"/>
              </a:spcBef>
              <a:spcAft>
                <a:spcPct val="0"/>
              </a:spcAft>
              <a:defRPr sz="2400">
                <a:solidFill>
                  <a:schemeClr val="tx1"/>
                </a:solidFill>
                <a:latin typeface="Candara" charset="0"/>
                <a:ea typeface="ＭＳ Ｐゴシック" charset="0"/>
              </a:defRPr>
            </a:lvl8pPr>
            <a:lvl9pPr marL="3886200" indent="-228600" eaLnBrk="0" fontAlgn="base" hangingPunct="0">
              <a:spcBef>
                <a:spcPct val="0"/>
              </a:spcBef>
              <a:spcAft>
                <a:spcPct val="0"/>
              </a:spcAft>
              <a:defRPr sz="2400">
                <a:solidFill>
                  <a:schemeClr val="tx1"/>
                </a:solidFill>
                <a:latin typeface="Candara" charset="0"/>
                <a:ea typeface="ＭＳ Ｐゴシック" charset="0"/>
              </a:defRPr>
            </a:lvl9pPr>
          </a:lstStyle>
          <a:p>
            <a:pPr eaLnBrk="1" hangingPunct="1"/>
            <a:fld id="{DCD2A8A2-C4A3-9640-BB1E-8C61EC1A290E}" type="slidenum">
              <a:rPr lang="en-US" sz="1200">
                <a:latin typeface="Calibri" charset="0"/>
              </a:rPr>
              <a:pPr eaLnBrk="1" hangingPunct="1"/>
              <a:t>10</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3CD127E-85A8-47AF-8862-7344849409FD}" type="datetimeFigureOut">
              <a:rPr lang="tr-TR" smtClean="0"/>
              <a:t>24.01.2012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744F15-3999-45C5-B22F-BD3C2EA27E75}" type="slidenum">
              <a:rPr lang="tr-TR" smtClean="0"/>
              <a:t>‹#›</a:t>
            </a:fld>
            <a:endParaRPr lang="tr-TR"/>
          </a:p>
        </p:txBody>
      </p:sp>
      <p:pic>
        <p:nvPicPr>
          <p:cNvPr id="7" name="Picture 2" descr="C:\Users\Ayse DUZ\Desktop\fatih\dosyalar-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1688" t="30634" b="4268"/>
          <a:stretch/>
        </p:blipFill>
        <p:spPr bwMode="auto">
          <a:xfrm>
            <a:off x="0" y="0"/>
            <a:ext cx="9144000" cy="6890286"/>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14" y="31399"/>
            <a:ext cx="1840996" cy="18288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606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CD127E-85A8-47AF-8862-7344849409FD}" type="datetimeFigureOut">
              <a:rPr lang="tr-TR" smtClean="0"/>
              <a:t>24.01.2012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744F15-3999-45C5-B22F-BD3C2EA27E75}" type="slidenum">
              <a:rPr lang="tr-TR" smtClean="0"/>
              <a:t>‹#›</a:t>
            </a:fld>
            <a:endParaRPr lang="tr-TR"/>
          </a:p>
        </p:txBody>
      </p:sp>
    </p:spTree>
    <p:extLst>
      <p:ext uri="{BB962C8B-B14F-4D97-AF65-F5344CB8AC3E}">
        <p14:creationId xmlns:p14="http://schemas.microsoft.com/office/powerpoint/2010/main" val="972447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CD127E-85A8-47AF-8862-7344849409FD}" type="datetimeFigureOut">
              <a:rPr lang="tr-TR" smtClean="0"/>
              <a:t>24.01.2012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744F15-3999-45C5-B22F-BD3C2EA27E75}" type="slidenum">
              <a:rPr lang="tr-TR" smtClean="0"/>
              <a:t>‹#›</a:t>
            </a:fld>
            <a:endParaRPr lang="tr-TR"/>
          </a:p>
        </p:txBody>
      </p:sp>
    </p:spTree>
    <p:extLst>
      <p:ext uri="{BB962C8B-B14F-4D97-AF65-F5344CB8AC3E}">
        <p14:creationId xmlns:p14="http://schemas.microsoft.com/office/powerpoint/2010/main" val="328579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CD127E-85A8-47AF-8862-7344849409FD}" type="datetimeFigureOut">
              <a:rPr lang="tr-TR" smtClean="0"/>
              <a:t>24.01.2012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744F15-3999-45C5-B22F-BD3C2EA27E75}" type="slidenum">
              <a:rPr lang="tr-TR" smtClean="0"/>
              <a:t>‹#›</a:t>
            </a:fld>
            <a:endParaRPr lang="tr-TR"/>
          </a:p>
        </p:txBody>
      </p:sp>
      <p:pic>
        <p:nvPicPr>
          <p:cNvPr id="10" name="Picture 2" descr="C:\Users\Ayse DUZ\Desktop\fatih\dosyalar-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1688" t="30634" b="4268"/>
          <a:stretch/>
        </p:blipFill>
        <p:spPr bwMode="auto">
          <a:xfrm>
            <a:off x="0" y="0"/>
            <a:ext cx="9144000" cy="6890286"/>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14" y="31399"/>
            <a:ext cx="1028146" cy="1021337"/>
          </a:xfrm>
          <a:prstGeom prst="rect">
            <a:avLst/>
          </a:prstGeom>
          <a:ln>
            <a:noFill/>
          </a:ln>
          <a:effectLst>
            <a:outerShdw blurRad="292100" dist="139700" dir="2700000" algn="tl" rotWithShape="0">
              <a:srgbClr val="333333">
                <a:alpha val="65000"/>
              </a:srgbClr>
            </a:outerShdw>
          </a:effectLst>
        </p:spPr>
      </p:pic>
      <p:sp>
        <p:nvSpPr>
          <p:cNvPr id="8" name="Yuvarlatılmış Dikdörtgen 7"/>
          <p:cNvSpPr/>
          <p:nvPr userDrawn="1"/>
        </p:nvSpPr>
        <p:spPr>
          <a:xfrm>
            <a:off x="107504" y="1124744"/>
            <a:ext cx="8928992" cy="5688632"/>
          </a:xfrm>
          <a:prstGeom prst="roundRect">
            <a:avLst>
              <a:gd name="adj" fmla="val 3259"/>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11477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3CD127E-85A8-47AF-8862-7344849409FD}" type="datetimeFigureOut">
              <a:rPr lang="tr-TR" smtClean="0"/>
              <a:t>24.01.2012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744F15-3999-45C5-B22F-BD3C2EA27E75}" type="slidenum">
              <a:rPr lang="tr-TR" smtClean="0"/>
              <a:t>‹#›</a:t>
            </a:fld>
            <a:endParaRPr lang="tr-TR"/>
          </a:p>
        </p:txBody>
      </p:sp>
    </p:spTree>
    <p:extLst>
      <p:ext uri="{BB962C8B-B14F-4D97-AF65-F5344CB8AC3E}">
        <p14:creationId xmlns:p14="http://schemas.microsoft.com/office/powerpoint/2010/main" val="123331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3CD127E-85A8-47AF-8862-7344849409FD}" type="datetimeFigureOut">
              <a:rPr lang="tr-TR" smtClean="0"/>
              <a:t>24.01.2012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744F15-3999-45C5-B22F-BD3C2EA27E75}" type="slidenum">
              <a:rPr lang="tr-TR" smtClean="0"/>
              <a:t>‹#›</a:t>
            </a:fld>
            <a:endParaRPr lang="tr-TR"/>
          </a:p>
        </p:txBody>
      </p:sp>
    </p:spTree>
    <p:extLst>
      <p:ext uri="{BB962C8B-B14F-4D97-AF65-F5344CB8AC3E}">
        <p14:creationId xmlns:p14="http://schemas.microsoft.com/office/powerpoint/2010/main" val="146026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3CD127E-85A8-47AF-8862-7344849409FD}" type="datetimeFigureOut">
              <a:rPr lang="tr-TR" smtClean="0"/>
              <a:t>24.01.2012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4744F15-3999-45C5-B22F-BD3C2EA27E75}" type="slidenum">
              <a:rPr lang="tr-TR" smtClean="0"/>
              <a:t>‹#›</a:t>
            </a:fld>
            <a:endParaRPr lang="tr-TR"/>
          </a:p>
        </p:txBody>
      </p:sp>
    </p:spTree>
    <p:extLst>
      <p:ext uri="{BB962C8B-B14F-4D97-AF65-F5344CB8AC3E}">
        <p14:creationId xmlns:p14="http://schemas.microsoft.com/office/powerpoint/2010/main" val="3706789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3CD127E-85A8-47AF-8862-7344849409FD}" type="datetimeFigureOut">
              <a:rPr lang="tr-TR" smtClean="0"/>
              <a:t>24.01.2012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4744F15-3999-45C5-B22F-BD3C2EA27E75}" type="slidenum">
              <a:rPr lang="tr-TR" smtClean="0"/>
              <a:t>‹#›</a:t>
            </a:fld>
            <a:endParaRPr lang="tr-TR"/>
          </a:p>
        </p:txBody>
      </p:sp>
    </p:spTree>
    <p:extLst>
      <p:ext uri="{BB962C8B-B14F-4D97-AF65-F5344CB8AC3E}">
        <p14:creationId xmlns:p14="http://schemas.microsoft.com/office/powerpoint/2010/main" val="270323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3CD127E-85A8-47AF-8862-7344849409FD}" type="datetimeFigureOut">
              <a:rPr lang="tr-TR" smtClean="0"/>
              <a:t>24.01.2012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4744F15-3999-45C5-B22F-BD3C2EA27E75}" type="slidenum">
              <a:rPr lang="tr-TR" smtClean="0"/>
              <a:t>‹#›</a:t>
            </a:fld>
            <a:endParaRPr lang="tr-TR"/>
          </a:p>
        </p:txBody>
      </p:sp>
    </p:spTree>
    <p:extLst>
      <p:ext uri="{BB962C8B-B14F-4D97-AF65-F5344CB8AC3E}">
        <p14:creationId xmlns:p14="http://schemas.microsoft.com/office/powerpoint/2010/main" val="336333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3CD127E-85A8-47AF-8862-7344849409FD}" type="datetimeFigureOut">
              <a:rPr lang="tr-TR" smtClean="0"/>
              <a:t>24.01.2012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744F15-3999-45C5-B22F-BD3C2EA27E75}" type="slidenum">
              <a:rPr lang="tr-TR" smtClean="0"/>
              <a:t>‹#›</a:t>
            </a:fld>
            <a:endParaRPr lang="tr-TR"/>
          </a:p>
        </p:txBody>
      </p:sp>
    </p:spTree>
    <p:extLst>
      <p:ext uri="{BB962C8B-B14F-4D97-AF65-F5344CB8AC3E}">
        <p14:creationId xmlns:p14="http://schemas.microsoft.com/office/powerpoint/2010/main" val="120240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3CD127E-85A8-47AF-8862-7344849409FD}" type="datetimeFigureOut">
              <a:rPr lang="tr-TR" smtClean="0"/>
              <a:t>24.01.2012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744F15-3999-45C5-B22F-BD3C2EA27E75}" type="slidenum">
              <a:rPr lang="tr-TR" smtClean="0"/>
              <a:t>‹#›</a:t>
            </a:fld>
            <a:endParaRPr lang="tr-TR"/>
          </a:p>
        </p:txBody>
      </p:sp>
    </p:spTree>
    <p:extLst>
      <p:ext uri="{BB962C8B-B14F-4D97-AF65-F5344CB8AC3E}">
        <p14:creationId xmlns:p14="http://schemas.microsoft.com/office/powerpoint/2010/main" val="243729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D127E-85A8-47AF-8862-7344849409FD}" type="datetimeFigureOut">
              <a:rPr lang="tr-TR" smtClean="0"/>
              <a:t>24.01.2012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44F15-3999-45C5-B22F-BD3C2EA27E75}" type="slidenum">
              <a:rPr lang="tr-TR" smtClean="0"/>
              <a:t>‹#›</a:t>
            </a:fld>
            <a:endParaRPr lang="tr-TR"/>
          </a:p>
        </p:txBody>
      </p:sp>
    </p:spTree>
    <p:extLst>
      <p:ext uri="{BB962C8B-B14F-4D97-AF65-F5344CB8AC3E}">
        <p14:creationId xmlns:p14="http://schemas.microsoft.com/office/powerpoint/2010/main" val="47654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jpeg"/><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7.jpeg"/><Relationship Id="rId5" Type="http://schemas.openxmlformats.org/officeDocument/2006/relationships/diagramLayout" Target="../diagrams/layout2.xml"/><Relationship Id="rId10" Type="http://schemas.openxmlformats.org/officeDocument/2006/relationships/image" Target="../media/image6.jpeg"/><Relationship Id="rId4" Type="http://schemas.openxmlformats.org/officeDocument/2006/relationships/diagramData" Target="../diagrams/data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2"/>
          <p:cNvSpPr txBox="1">
            <a:spLocks noChangeArrowheads="1"/>
          </p:cNvSpPr>
          <p:nvPr/>
        </p:nvSpPr>
        <p:spPr bwMode="auto">
          <a:xfrm>
            <a:off x="1835696" y="509771"/>
            <a:ext cx="72728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ts val="600"/>
              </a:spcBef>
              <a:spcAft>
                <a:spcPts val="600"/>
              </a:spcAft>
            </a:pPr>
            <a:r>
              <a:rPr lang="tr-TR" sz="2000" b="1" dirty="0">
                <a:solidFill>
                  <a:schemeClr val="accent5">
                    <a:lumMod val="75000"/>
                  </a:schemeClr>
                </a:solidFill>
                <a:latin typeface="+mj-lt"/>
                <a:ea typeface="+mj-ea"/>
                <a:cs typeface="+mj-cs"/>
              </a:rPr>
              <a:t>YENİLİK VE EĞİTİM </a:t>
            </a:r>
            <a:r>
              <a:rPr lang="tr-TR" sz="2000" b="1" dirty="0" smtClean="0">
                <a:solidFill>
                  <a:schemeClr val="accent5">
                    <a:lumMod val="75000"/>
                  </a:schemeClr>
                </a:solidFill>
                <a:latin typeface="+mj-lt"/>
                <a:ea typeface="+mj-ea"/>
                <a:cs typeface="+mj-cs"/>
              </a:rPr>
              <a:t>TEKNOLOJİLERİ  GENEL </a:t>
            </a:r>
            <a:r>
              <a:rPr lang="tr-TR" sz="2000" b="1" dirty="0" smtClean="0">
                <a:solidFill>
                  <a:schemeClr val="accent5">
                    <a:lumMod val="75000"/>
                  </a:schemeClr>
                </a:solidFill>
                <a:latin typeface="+mj-lt"/>
                <a:ea typeface="+mj-ea"/>
                <a:cs typeface="+mj-cs"/>
              </a:rPr>
              <a:t>MÜDÜRLÜĞÜ</a:t>
            </a:r>
          </a:p>
          <a:p>
            <a:pPr algn="ctr">
              <a:spcBef>
                <a:spcPts val="600"/>
              </a:spcBef>
              <a:spcAft>
                <a:spcPts val="600"/>
              </a:spcAft>
            </a:pPr>
            <a:r>
              <a:rPr lang="tr-TR" b="1" dirty="0" smtClean="0">
                <a:solidFill>
                  <a:schemeClr val="accent5">
                    <a:lumMod val="75000"/>
                  </a:schemeClr>
                </a:solidFill>
              </a:rPr>
              <a:t>EĞİTİM </a:t>
            </a:r>
            <a:r>
              <a:rPr lang="tr-TR" b="1" dirty="0" smtClean="0">
                <a:solidFill>
                  <a:schemeClr val="accent5">
                    <a:lumMod val="75000"/>
                  </a:schemeClr>
                </a:solidFill>
              </a:rPr>
              <a:t>BİLİŞİM </a:t>
            </a:r>
            <a:r>
              <a:rPr lang="tr-TR" b="1" dirty="0" smtClean="0">
                <a:solidFill>
                  <a:schemeClr val="accent5">
                    <a:lumMod val="75000"/>
                  </a:schemeClr>
                </a:solidFill>
              </a:rPr>
              <a:t>SİSTEMLERİ  </a:t>
            </a:r>
            <a:r>
              <a:rPr lang="tr-TR" b="1" dirty="0" smtClean="0">
                <a:solidFill>
                  <a:schemeClr val="accent5">
                    <a:lumMod val="75000"/>
                  </a:schemeClr>
                </a:solidFill>
              </a:rPr>
              <a:t>GRUP BAŞKANLIĞI</a:t>
            </a:r>
            <a:endParaRPr lang="tr-TR" b="1" dirty="0">
              <a:solidFill>
                <a:schemeClr val="accent5">
                  <a:lumMod val="75000"/>
                </a:schemeClr>
              </a:solidFill>
              <a:latin typeface="+mj-lt"/>
              <a:ea typeface="+mj-ea"/>
              <a:cs typeface="+mj-cs"/>
            </a:endParaRPr>
          </a:p>
        </p:txBody>
      </p:sp>
    </p:spTree>
    <p:extLst>
      <p:ext uri="{BB962C8B-B14F-4D97-AF65-F5344CB8AC3E}">
        <p14:creationId xmlns:p14="http://schemas.microsoft.com/office/powerpoint/2010/main" val="1012706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orman\Pictures\Microsoft Clip Organizer\j0439359.jpg"/>
          <p:cNvPicPr>
            <a:picLocks noChangeAspect="1" noChangeArrowheads="1"/>
          </p:cNvPicPr>
          <p:nvPr/>
        </p:nvPicPr>
        <p:blipFill>
          <a:blip r:embed="rId3" cstate="print"/>
          <a:srcRect/>
          <a:stretch>
            <a:fillRect/>
          </a:stretch>
        </p:blipFill>
        <p:spPr bwMode="auto">
          <a:xfrm>
            <a:off x="5893224" y="2924944"/>
            <a:ext cx="3071264" cy="3071263"/>
          </a:xfrm>
          <a:prstGeom prst="ellipse">
            <a:avLst/>
          </a:prstGeom>
          <a:ln>
            <a:noFill/>
          </a:ln>
          <a:effectLst>
            <a:softEdge rad="112500"/>
          </a:effectLst>
        </p:spPr>
      </p:pic>
      <p:graphicFrame>
        <p:nvGraphicFramePr>
          <p:cNvPr id="8" name="6 Diyagram"/>
          <p:cNvGraphicFramePr/>
          <p:nvPr>
            <p:extLst>
              <p:ext uri="{D42A27DB-BD31-4B8C-83A1-F6EECF244321}">
                <p14:modId xmlns:p14="http://schemas.microsoft.com/office/powerpoint/2010/main" val="2569355901"/>
              </p:ext>
            </p:extLst>
          </p:nvPr>
        </p:nvGraphicFramePr>
        <p:xfrm>
          <a:off x="611560" y="2060848"/>
          <a:ext cx="4680520"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Başlık 2"/>
          <p:cNvSpPr txBox="1">
            <a:spLocks/>
          </p:cNvSpPr>
          <p:nvPr/>
        </p:nvSpPr>
        <p:spPr bwMode="auto">
          <a:xfrm>
            <a:off x="1187624" y="1340768"/>
            <a:ext cx="367240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r>
              <a:rPr lang="tr-TR" sz="2400" b="1" dirty="0" smtClean="0">
                <a:effectLst>
                  <a:outerShdw blurRad="38100" dist="38100" dir="2700000" algn="tl">
                    <a:srgbClr val="DDDDDD"/>
                  </a:outerShdw>
                </a:effectLst>
                <a:latin typeface="Calibri" charset="0"/>
                <a:cs typeface="Calibri" charset="0"/>
              </a:rPr>
              <a:t>Öğretmen Eğitiminin Amacı</a:t>
            </a:r>
            <a:endParaRPr lang="en-US" sz="2400" b="1" dirty="0" smtClean="0">
              <a:effectLst>
                <a:outerShdw blurRad="38100" dist="38100" dir="2700000" algn="tl">
                  <a:srgbClr val="DDDDDD"/>
                </a:outerShdw>
              </a:effectLst>
              <a:latin typeface="Calibri" charset="0"/>
              <a:cs typeface="Calibri" charset="0"/>
            </a:endParaRPr>
          </a:p>
        </p:txBody>
      </p:sp>
      <p:sp>
        <p:nvSpPr>
          <p:cNvPr id="5" name="Başlık 2"/>
          <p:cNvSpPr txBox="1">
            <a:spLocks/>
          </p:cNvSpPr>
          <p:nvPr/>
        </p:nvSpPr>
        <p:spPr bwMode="auto">
          <a:xfrm>
            <a:off x="1115616" y="186964"/>
            <a:ext cx="7884368" cy="584775"/>
          </a:xfrm>
          <a:prstGeom prst="rect">
            <a:avLst/>
          </a:prstGeom>
          <a:noFill/>
          <a:extLst/>
        </p:spPr>
        <p:txBody>
          <a:bodyPr vert="horz" wrap="square" lIns="91440" tIns="45720" rIns="91440" bIns="45720" rtlCol="0" anchor="ctr">
            <a:spAutoFit/>
          </a:bodyPr>
          <a:lstStyle>
            <a:defPPr>
              <a:defRPr lang="tr-TR"/>
            </a:defPPr>
            <a:lvl1pPr>
              <a:spcBef>
                <a:spcPct val="0"/>
              </a:spcBef>
              <a:buNone/>
              <a:defRPr sz="3200" b="1">
                <a:solidFill>
                  <a:schemeClr val="bg1"/>
                </a:solidFill>
                <a:effectLst>
                  <a:outerShdw blurRad="38100" dist="38100" dir="2700000" algn="tl">
                    <a:srgbClr val="000000">
                      <a:alpha val="43137"/>
                    </a:srgbClr>
                  </a:outerShdw>
                </a:effectLst>
                <a:latin typeface="+mj-lt"/>
                <a:ea typeface="+mj-ea"/>
                <a:cs typeface="+mj-cs"/>
              </a:defRPr>
            </a:lvl1pPr>
          </a:lstStyle>
          <a:p>
            <a:pPr algn="r"/>
            <a:r>
              <a:rPr lang="tr-TR"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Öğretmenlerin </a:t>
            </a:r>
            <a:r>
              <a:rPr lang="tr-TR"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H</a:t>
            </a:r>
            <a:r>
              <a:rPr lang="tr-TR"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izmetiçi </a:t>
            </a:r>
            <a:r>
              <a:rPr lang="tr-TR"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Eğitimi Bileşeni</a:t>
            </a:r>
            <a:endParaRPr lang="tr-TR"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8808528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yagram"/>
          <p:cNvGraphicFramePr/>
          <p:nvPr>
            <p:extLst>
              <p:ext uri="{D42A27DB-BD31-4B8C-83A1-F6EECF244321}">
                <p14:modId xmlns:p14="http://schemas.microsoft.com/office/powerpoint/2010/main" val="2228487227"/>
              </p:ext>
            </p:extLst>
          </p:nvPr>
        </p:nvGraphicFramePr>
        <p:xfrm>
          <a:off x="251520" y="1268760"/>
          <a:ext cx="8694742" cy="5401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Başlık 2"/>
          <p:cNvSpPr txBox="1">
            <a:spLocks/>
          </p:cNvSpPr>
          <p:nvPr/>
        </p:nvSpPr>
        <p:spPr bwMode="auto">
          <a:xfrm>
            <a:off x="323850" y="1197571"/>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r>
              <a:rPr lang="tr-TR" sz="2400" b="1" dirty="0" smtClean="0">
                <a:effectLst>
                  <a:outerShdw blurRad="38100" dist="38100" dir="2700000" algn="tl">
                    <a:srgbClr val="DDDDDD"/>
                  </a:outerShdw>
                </a:effectLst>
                <a:latin typeface="Calibri" charset="0"/>
                <a:cs typeface="Calibri" charset="0"/>
              </a:rPr>
              <a:t>Yol Haritası</a:t>
            </a:r>
            <a:endParaRPr lang="en-US" sz="2400" b="1" dirty="0" smtClean="0">
              <a:effectLst>
                <a:outerShdw blurRad="38100" dist="38100" dir="2700000" algn="tl">
                  <a:srgbClr val="DDDDDD"/>
                </a:outerShdw>
              </a:effectLst>
              <a:latin typeface="Calibri" charset="0"/>
              <a:cs typeface="Calibri" charset="0"/>
            </a:endParaRPr>
          </a:p>
        </p:txBody>
      </p:sp>
      <p:sp>
        <p:nvSpPr>
          <p:cNvPr id="5" name="Başlık 2"/>
          <p:cNvSpPr txBox="1">
            <a:spLocks/>
          </p:cNvSpPr>
          <p:nvPr/>
        </p:nvSpPr>
        <p:spPr bwMode="auto">
          <a:xfrm>
            <a:off x="1115616" y="186964"/>
            <a:ext cx="7884368" cy="584775"/>
          </a:xfrm>
          <a:prstGeom prst="rect">
            <a:avLst/>
          </a:prstGeom>
          <a:noFill/>
          <a:extLst/>
        </p:spPr>
        <p:txBody>
          <a:bodyPr vert="horz" wrap="square" lIns="91440" tIns="45720" rIns="91440" bIns="45720" rtlCol="0" anchor="ctr">
            <a:spAutoFit/>
          </a:bodyPr>
          <a:lstStyle>
            <a:defPPr>
              <a:defRPr lang="tr-TR"/>
            </a:defPPr>
            <a:lvl1pPr>
              <a:spcBef>
                <a:spcPct val="0"/>
              </a:spcBef>
              <a:buNone/>
              <a:defRPr sz="3200" b="1">
                <a:solidFill>
                  <a:schemeClr val="bg1"/>
                </a:solidFill>
                <a:effectLst>
                  <a:outerShdw blurRad="38100" dist="38100" dir="2700000" algn="tl">
                    <a:srgbClr val="000000">
                      <a:alpha val="43137"/>
                    </a:srgbClr>
                  </a:outerShdw>
                </a:effectLst>
                <a:latin typeface="+mj-lt"/>
                <a:ea typeface="+mj-ea"/>
                <a:cs typeface="+mj-cs"/>
              </a:defRPr>
            </a:lvl1pPr>
          </a:lstStyle>
          <a:p>
            <a:pPr algn="r"/>
            <a:r>
              <a:rPr lang="tr-TR"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Öğretmenlerin </a:t>
            </a:r>
            <a:r>
              <a:rPr lang="tr-TR"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H</a:t>
            </a:r>
            <a:r>
              <a:rPr lang="tr-TR"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izmetiçi </a:t>
            </a:r>
            <a:r>
              <a:rPr lang="tr-TR"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Eğitimi Bileşeni</a:t>
            </a:r>
            <a:endParaRPr lang="tr-TR"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7118711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bwMode="auto">
          <a:xfrm>
            <a:off x="539552" y="1138734"/>
            <a:ext cx="8352928"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91440" numCol="1" anchor="b"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tr-TR" sz="3000" b="1" i="0" u="none" strike="noStrike" kern="1200" cap="none" spc="0" normalizeH="0" baseline="0" noProof="0" dirty="0" smtClean="0">
                <a:ln>
                  <a:noFill/>
                </a:ln>
                <a:effectLst>
                  <a:outerShdw blurRad="38100" dist="38100" dir="2700000" algn="tl">
                    <a:srgbClr val="DDDDDD"/>
                  </a:outerShdw>
                </a:effectLst>
                <a:uLnTx/>
                <a:uFillTx/>
                <a:latin typeface="Calibri" charset="0"/>
                <a:ea typeface="ＭＳ Ｐゴシック" charset="0"/>
                <a:cs typeface="Calibri" charset="0"/>
              </a:rPr>
              <a:t>Neler </a:t>
            </a:r>
            <a:r>
              <a:rPr kumimoji="0" lang="tr-TR" sz="3000" b="1" i="0" u="none" strike="noStrike" kern="1200" cap="none" spc="0" normalizeH="0" baseline="0" noProof="0" dirty="0" smtClean="0">
                <a:ln>
                  <a:noFill/>
                </a:ln>
                <a:effectLst>
                  <a:outerShdw blurRad="38100" dist="38100" dir="2700000" algn="tl">
                    <a:srgbClr val="DDDDDD"/>
                  </a:outerShdw>
                </a:effectLst>
                <a:uLnTx/>
                <a:uFillTx/>
                <a:latin typeface="Calibri" charset="0"/>
                <a:ea typeface="ＭＳ Ｐゴシック" charset="0"/>
                <a:cs typeface="Calibri" charset="0"/>
              </a:rPr>
              <a:t>Yaptık?</a:t>
            </a:r>
            <a:endParaRPr kumimoji="0" lang="tr-TR" sz="3000" b="0" i="0" u="none" strike="noStrike" kern="1200" cap="none" spc="0" normalizeH="0" baseline="0" noProof="0" dirty="0">
              <a:ln>
                <a:noFill/>
              </a:ln>
              <a:effectLst/>
              <a:uLnTx/>
              <a:uFillTx/>
              <a:latin typeface="Calibri" pitchFamily="34" charset="0"/>
              <a:ea typeface="ＭＳ Ｐゴシック" charset="0"/>
              <a:cs typeface="Calibri" pitchFamily="34" charset="0"/>
            </a:endParaRPr>
          </a:p>
        </p:txBody>
      </p:sp>
      <p:sp>
        <p:nvSpPr>
          <p:cNvPr id="18" name="Başlık 2"/>
          <p:cNvSpPr txBox="1">
            <a:spLocks/>
          </p:cNvSpPr>
          <p:nvPr/>
        </p:nvSpPr>
        <p:spPr bwMode="auto">
          <a:xfrm>
            <a:off x="1115616" y="186964"/>
            <a:ext cx="7884368" cy="584775"/>
          </a:xfrm>
          <a:prstGeom prst="rect">
            <a:avLst/>
          </a:prstGeom>
          <a:noFill/>
          <a:extLst/>
        </p:spPr>
        <p:txBody>
          <a:bodyPr vert="horz" wrap="square" lIns="91440" tIns="45720" rIns="91440" bIns="45720" rtlCol="0" anchor="ctr">
            <a:spAutoFit/>
          </a:bodyPr>
          <a:lstStyle>
            <a:defPPr>
              <a:defRPr lang="tr-TR"/>
            </a:defPPr>
            <a:lvl1pPr>
              <a:spcBef>
                <a:spcPct val="0"/>
              </a:spcBef>
              <a:buNone/>
              <a:defRPr sz="3200" b="1">
                <a:solidFill>
                  <a:schemeClr val="bg1"/>
                </a:solidFill>
                <a:effectLst>
                  <a:outerShdw blurRad="38100" dist="38100" dir="2700000" algn="tl">
                    <a:srgbClr val="000000">
                      <a:alpha val="43137"/>
                    </a:srgbClr>
                  </a:outerShdw>
                </a:effectLst>
                <a:latin typeface="+mj-lt"/>
                <a:ea typeface="+mj-ea"/>
                <a:cs typeface="+mj-cs"/>
              </a:defRPr>
            </a:lvl1pPr>
          </a:lstStyle>
          <a:p>
            <a:pPr algn="r"/>
            <a:r>
              <a:rPr lang="tr-TR"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Öğretmenlerin </a:t>
            </a:r>
            <a:r>
              <a:rPr lang="tr-TR"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H</a:t>
            </a:r>
            <a:r>
              <a:rPr lang="tr-TR"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izmetiçi </a:t>
            </a:r>
            <a:r>
              <a:rPr lang="tr-TR"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Eğitimi Bileşeni</a:t>
            </a:r>
            <a:endParaRPr lang="tr-TR"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graphicFrame>
        <p:nvGraphicFramePr>
          <p:cNvPr id="5" name="Diyagram 4"/>
          <p:cNvGraphicFramePr/>
          <p:nvPr>
            <p:extLst>
              <p:ext uri="{D42A27DB-BD31-4B8C-83A1-F6EECF244321}">
                <p14:modId xmlns:p14="http://schemas.microsoft.com/office/powerpoint/2010/main" val="2182780490"/>
              </p:ext>
            </p:extLst>
          </p:nvPr>
        </p:nvGraphicFramePr>
        <p:xfrm>
          <a:off x="395536" y="1556792"/>
          <a:ext cx="835292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09284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4536504" cy="706090"/>
          </a:xfrm>
        </p:spPr>
        <p:txBody>
          <a:bodyPr/>
          <a:lstStyle/>
          <a:p>
            <a:r>
              <a:rPr lang="tr-TR" sz="3000" b="1" dirty="0">
                <a:solidFill>
                  <a:schemeClr val="tx1"/>
                </a:solidFill>
                <a:effectLst>
                  <a:outerShdw blurRad="38100" dist="38100" dir="2700000" algn="tl">
                    <a:srgbClr val="DDDDDD"/>
                  </a:outerShdw>
                </a:effectLst>
                <a:latin typeface="Calibri" charset="0"/>
                <a:cs typeface="Calibri" charset="0"/>
              </a:rPr>
              <a:t>Neler </a:t>
            </a:r>
            <a:r>
              <a:rPr lang="tr-TR" sz="3000" b="1" dirty="0" smtClean="0">
                <a:solidFill>
                  <a:schemeClr val="tx1"/>
                </a:solidFill>
                <a:effectLst>
                  <a:outerShdw blurRad="38100" dist="38100" dir="2700000" algn="tl">
                    <a:srgbClr val="DDDDDD"/>
                  </a:outerShdw>
                </a:effectLst>
                <a:latin typeface="Calibri" charset="0"/>
                <a:cs typeface="Calibri" charset="0"/>
              </a:rPr>
              <a:t>Yapacağız?</a:t>
            </a:r>
            <a:endParaRPr lang="tr-TR" sz="3000" dirty="0">
              <a:solidFill>
                <a:schemeClr val="tx1"/>
              </a:solidFill>
            </a:endParaRPr>
          </a:p>
        </p:txBody>
      </p:sp>
      <p:graphicFrame>
        <p:nvGraphicFramePr>
          <p:cNvPr id="6" name="İçerik Yer Tutucusu 5"/>
          <p:cNvGraphicFramePr>
            <a:graphicFrameLocks noGrp="1"/>
          </p:cNvGraphicFramePr>
          <p:nvPr>
            <p:ph sz="quarter" idx="1"/>
            <p:extLst>
              <p:ext uri="{D42A27DB-BD31-4B8C-83A1-F6EECF244321}">
                <p14:modId xmlns:p14="http://schemas.microsoft.com/office/powerpoint/2010/main" val="3185490913"/>
              </p:ext>
            </p:extLst>
          </p:nvPr>
        </p:nvGraphicFramePr>
        <p:xfrm>
          <a:off x="899592" y="1988840"/>
          <a:ext cx="7772400"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ağ Ok 6"/>
          <p:cNvSpPr/>
          <p:nvPr/>
        </p:nvSpPr>
        <p:spPr>
          <a:xfrm rot="20780886">
            <a:off x="1077312" y="1916155"/>
            <a:ext cx="6122389" cy="509499"/>
          </a:xfrm>
          <a:prstGeom prst="rightArrow">
            <a:avLst>
              <a:gd name="adj1" fmla="val 50000"/>
              <a:gd name="adj2" fmla="val 6781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2012</a:t>
            </a:r>
            <a:endPar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graphicFrame>
        <p:nvGraphicFramePr>
          <p:cNvPr id="5" name="Diyagram 1"/>
          <p:cNvGraphicFramePr/>
          <p:nvPr>
            <p:extLst>
              <p:ext uri="{D42A27DB-BD31-4B8C-83A1-F6EECF244321}">
                <p14:modId xmlns:p14="http://schemas.microsoft.com/office/powerpoint/2010/main" val="3413116930"/>
              </p:ext>
            </p:extLst>
          </p:nvPr>
        </p:nvGraphicFramePr>
        <p:xfrm>
          <a:off x="611560" y="4437112"/>
          <a:ext cx="7992888" cy="2160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Başlık 2"/>
          <p:cNvSpPr txBox="1">
            <a:spLocks/>
          </p:cNvSpPr>
          <p:nvPr/>
        </p:nvSpPr>
        <p:spPr bwMode="auto">
          <a:xfrm>
            <a:off x="1115616" y="186964"/>
            <a:ext cx="7884368" cy="584775"/>
          </a:xfrm>
          <a:prstGeom prst="rect">
            <a:avLst/>
          </a:prstGeom>
          <a:noFill/>
          <a:extLst/>
        </p:spPr>
        <p:txBody>
          <a:bodyPr vert="horz" wrap="square" lIns="91440" tIns="45720" rIns="91440" bIns="45720" rtlCol="0" anchor="ctr">
            <a:spAutoFit/>
          </a:bodyPr>
          <a:lstStyle>
            <a:defPPr>
              <a:defRPr lang="tr-TR"/>
            </a:defPPr>
            <a:lvl1pPr>
              <a:spcBef>
                <a:spcPct val="0"/>
              </a:spcBef>
              <a:buNone/>
              <a:defRPr sz="3200" b="1">
                <a:solidFill>
                  <a:schemeClr val="bg1"/>
                </a:solidFill>
                <a:effectLst>
                  <a:outerShdw blurRad="38100" dist="38100" dir="2700000" algn="tl">
                    <a:srgbClr val="000000">
                      <a:alpha val="43137"/>
                    </a:srgbClr>
                  </a:outerShdw>
                </a:effectLst>
                <a:latin typeface="+mj-lt"/>
                <a:ea typeface="+mj-ea"/>
                <a:cs typeface="+mj-cs"/>
              </a:defRPr>
            </a:lvl1pPr>
          </a:lstStyle>
          <a:p>
            <a:pPr algn="r"/>
            <a:r>
              <a:rPr lang="tr-TR"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Öğretmenlerin </a:t>
            </a:r>
            <a:r>
              <a:rPr lang="tr-TR"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H</a:t>
            </a:r>
            <a:r>
              <a:rPr lang="tr-TR"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izmetiçi </a:t>
            </a:r>
            <a:r>
              <a:rPr lang="tr-TR"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Eğitimi Bileşeni</a:t>
            </a:r>
            <a:endParaRPr lang="tr-TR"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6669540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2386078" y="3507854"/>
            <a:ext cx="4351769"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Arz Ederim</a:t>
            </a:r>
            <a:endParaRPr lang="tr-TR"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3"/>
          <p:cNvSpPr txBox="1">
            <a:spLocks noChangeArrowheads="1"/>
          </p:cNvSpPr>
          <p:nvPr/>
        </p:nvSpPr>
        <p:spPr bwMode="white">
          <a:xfrm>
            <a:off x="-36512" y="4797152"/>
            <a:ext cx="9144000" cy="857250"/>
          </a:xfrm>
          <a:prstGeom prst="rect">
            <a:avLst/>
          </a:prstGeom>
          <a:noFill/>
          <a:ln w="9525">
            <a:noFill/>
            <a:miter lim="800000"/>
            <a:headEnd/>
            <a:tailEnd/>
          </a:ln>
        </p:spPr>
        <p:txBody>
          <a:bodyPr/>
          <a:lstStyle/>
          <a:p>
            <a:pPr algn="ctr">
              <a:buClr>
                <a:schemeClr val="hlink"/>
              </a:buClr>
              <a:buFont typeface="Wingdings" pitchFamily="2" charset="2"/>
              <a:buNone/>
              <a:defRPr/>
            </a:pPr>
            <a:r>
              <a:rPr lang="tr-TR" sz="2000" b="1" dirty="0" smtClean="0">
                <a:ln w="11430"/>
                <a:effectLst>
                  <a:outerShdw blurRad="38100" dist="38100" dir="2700000" algn="tl">
                    <a:srgbClr val="000000">
                      <a:alpha val="43137"/>
                    </a:srgbClr>
                  </a:outerShdw>
                </a:effectLst>
                <a:latin typeface="Palatino Linotype" pitchFamily="18" charset="0"/>
                <a:cs typeface="+mn-cs"/>
              </a:rPr>
              <a:t>Oğuz </a:t>
            </a:r>
            <a:r>
              <a:rPr lang="tr-TR" sz="2000" b="1" dirty="0" smtClean="0">
                <a:ln w="11430"/>
                <a:effectLst>
                  <a:outerShdw blurRad="38100" dist="38100" dir="2700000" algn="tl">
                    <a:srgbClr val="000000">
                      <a:alpha val="43137"/>
                    </a:srgbClr>
                  </a:outerShdw>
                </a:effectLst>
                <a:latin typeface="Palatino Linotype" pitchFamily="18" charset="0"/>
                <a:cs typeface="+mn-cs"/>
              </a:rPr>
              <a:t>TEMİZHAN</a:t>
            </a:r>
          </a:p>
          <a:p>
            <a:pPr algn="ctr">
              <a:buClr>
                <a:schemeClr val="hlink"/>
              </a:buClr>
              <a:buFont typeface="Wingdings" pitchFamily="2" charset="2"/>
              <a:buNone/>
              <a:defRPr/>
            </a:pPr>
            <a:r>
              <a:rPr lang="tr-TR" sz="2000" b="1" dirty="0" smtClean="0">
                <a:ln w="11430"/>
                <a:effectLst>
                  <a:outerShdw blurRad="38100" dist="38100" dir="2700000" algn="tl">
                    <a:srgbClr val="000000">
                      <a:alpha val="43137"/>
                    </a:srgbClr>
                  </a:outerShdw>
                </a:effectLst>
                <a:latin typeface="Palatino Linotype" pitchFamily="18" charset="0"/>
                <a:cs typeface="+mn-cs"/>
              </a:rPr>
              <a:t>Grup </a:t>
            </a:r>
            <a:r>
              <a:rPr lang="tr-TR" sz="2000" b="1" dirty="0" smtClean="0">
                <a:ln w="11430"/>
                <a:effectLst>
                  <a:outerShdw blurRad="38100" dist="38100" dir="2700000" algn="tl">
                    <a:srgbClr val="000000">
                      <a:alpha val="43137"/>
                    </a:srgbClr>
                  </a:outerShdw>
                </a:effectLst>
                <a:latin typeface="Palatino Linotype" pitchFamily="18" charset="0"/>
                <a:cs typeface="+mn-cs"/>
              </a:rPr>
              <a:t>Başkan Vekili</a:t>
            </a:r>
            <a:endParaRPr lang="tr-TR" sz="2000" b="1" dirty="0">
              <a:ln w="11430"/>
              <a:effectLst>
                <a:outerShdw blurRad="38100" dist="38100" dir="2700000" algn="tl">
                  <a:srgbClr val="000000">
                    <a:alpha val="43137"/>
                  </a:srgbClr>
                </a:outerShdw>
              </a:effectLst>
              <a:latin typeface="Palatino Linotype" pitchFamily="18" charset="0"/>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4716" y="1412776"/>
            <a:ext cx="2314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2351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1 Diyagram"/>
          <p:cNvGraphicFramePr/>
          <p:nvPr>
            <p:extLst>
              <p:ext uri="{D42A27DB-BD31-4B8C-83A1-F6EECF244321}">
                <p14:modId xmlns:p14="http://schemas.microsoft.com/office/powerpoint/2010/main" val="1406976512"/>
              </p:ext>
            </p:extLst>
          </p:nvPr>
        </p:nvGraphicFramePr>
        <p:xfrm>
          <a:off x="971600" y="1484784"/>
          <a:ext cx="727280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2"/>
          <p:cNvSpPr txBox="1">
            <a:spLocks/>
          </p:cNvSpPr>
          <p:nvPr/>
        </p:nvSpPr>
        <p:spPr bwMode="auto">
          <a:xfrm>
            <a:off x="1390039" y="188640"/>
            <a:ext cx="7430433" cy="646331"/>
          </a:xfrm>
          <a:prstGeom prst="rect">
            <a:avLst/>
          </a:prstGeom>
          <a:noFill/>
          <a:extLst/>
        </p:spPr>
        <p:txBody>
          <a:bodyPr wrap="square" rtlCol="0">
            <a:spAutoFit/>
          </a:bodyPr>
          <a:lstStyle>
            <a:defPPr>
              <a:defRPr lang="tr-TR"/>
            </a:defPPr>
            <a:lvl1pPr algn="ctr">
              <a:spcBef>
                <a:spcPct val="0"/>
              </a:spcBef>
              <a:defRPr sz="3600" b="1">
                <a:solidFill>
                  <a:schemeClr val="bg1"/>
                </a:solidFill>
                <a:effectLst>
                  <a:outerShdw blurRad="38100" dist="38100" dir="2700000" algn="tl">
                    <a:srgbClr val="000000">
                      <a:alpha val="43137"/>
                    </a:srgbClr>
                  </a:outerShdw>
                </a:effectLst>
                <a:latin typeface="+mj-lt"/>
                <a:ea typeface="+mj-ea"/>
                <a:cs typeface="+mj-cs"/>
              </a:defRPr>
            </a:lvl1pPr>
          </a:lstStyle>
          <a:p>
            <a:r>
              <a:rPr lang="tr-TR"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Eğitimde FATİH Projesinin Bileşenleri</a:t>
            </a:r>
            <a:endParaRPr lang="en-US"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7137640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cdn.positive.com.tr/mormani/_docs/i400/e/e449cda6b9_BOON-X500-Dokuman-Kamera.jpg"/>
          <p:cNvPicPr>
            <a:picLocks noChangeAspect="1" noChangeArrowheads="1"/>
          </p:cNvPicPr>
          <p:nvPr/>
        </p:nvPicPr>
        <p:blipFill>
          <a:blip r:embed="rId3" cstate="print"/>
          <a:srcRect t="11340" b="11171"/>
          <a:stretch>
            <a:fillRect/>
          </a:stretch>
        </p:blipFill>
        <p:spPr bwMode="auto">
          <a:xfrm>
            <a:off x="5990310" y="1844824"/>
            <a:ext cx="1778030" cy="1419979"/>
          </a:xfrm>
          <a:prstGeom prst="rect">
            <a:avLst/>
          </a:prstGeom>
          <a:ln>
            <a:noFill/>
          </a:ln>
          <a:effectLst>
            <a:outerShdw blurRad="292100" dist="139700" dir="2700000" algn="tl" rotWithShape="0">
              <a:srgbClr val="333333">
                <a:alpha val="65000"/>
              </a:srgbClr>
            </a:outerShdw>
          </a:effectLst>
        </p:spPr>
      </p:pic>
      <p:graphicFrame>
        <p:nvGraphicFramePr>
          <p:cNvPr id="2" name="Diagram 1"/>
          <p:cNvGraphicFramePr/>
          <p:nvPr>
            <p:extLst>
              <p:ext uri="{D42A27DB-BD31-4B8C-83A1-F6EECF244321}">
                <p14:modId xmlns:p14="http://schemas.microsoft.com/office/powerpoint/2010/main" val="1834627390"/>
              </p:ext>
            </p:extLst>
          </p:nvPr>
        </p:nvGraphicFramePr>
        <p:xfrm>
          <a:off x="395536" y="1340768"/>
          <a:ext cx="4140535"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425210" y="5445224"/>
            <a:ext cx="2061044" cy="1308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aşlık 2"/>
          <p:cNvSpPr txBox="1">
            <a:spLocks/>
          </p:cNvSpPr>
          <p:nvPr/>
        </p:nvSpPr>
        <p:spPr bwMode="auto">
          <a:xfrm>
            <a:off x="1259632" y="188640"/>
            <a:ext cx="7632848" cy="646331"/>
          </a:xfrm>
          <a:prstGeom prst="rect">
            <a:avLst/>
          </a:prstGeom>
          <a:noFill/>
          <a:extLst/>
        </p:spPr>
        <p:txBody>
          <a:bodyPr wrap="square" rtlCol="0">
            <a:spAutoFit/>
          </a:bodyPr>
          <a:lstStyle>
            <a:defPPr>
              <a:defRPr lang="tr-TR"/>
            </a:defPPr>
            <a:lvl1pPr algn="ctr">
              <a:spcBef>
                <a:spcPct val="0"/>
              </a:spcBef>
              <a:defRPr sz="3600" b="1">
                <a:solidFill>
                  <a:schemeClr val="bg1"/>
                </a:solidFill>
                <a:effectLst>
                  <a:outerShdw blurRad="38100" dist="38100" dir="2700000" algn="tl">
                    <a:srgbClr val="000000">
                      <a:alpha val="43137"/>
                    </a:srgbClr>
                  </a:outerShdw>
                </a:effectLst>
                <a:latin typeface="+mj-lt"/>
                <a:ea typeface="+mj-ea"/>
                <a:cs typeface="+mj-cs"/>
              </a:defRPr>
            </a:lvl1pPr>
          </a:lstStyle>
          <a:p>
            <a:r>
              <a:rPr lang="tr-TR"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Donanım ve Yazılım Altyapısı Bileşeni</a:t>
            </a:r>
            <a:endParaRPr lang="en-US"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pic>
        <p:nvPicPr>
          <p:cNvPr id="6" name="Picture 9" descr="http://www.mormani.com/_docs/i160/b/b4611_BROTHER-DCP-8070D-cok-Fonksiyonlu-Laser-Yazici-DCP-8070D.jpg"/>
          <p:cNvPicPr>
            <a:picLocks noChangeAspect="1" noChangeArrowheads="1"/>
          </p:cNvPicPr>
          <p:nvPr/>
        </p:nvPicPr>
        <p:blipFill>
          <a:blip r:embed="rId10" cstate="print"/>
          <a:srcRect/>
          <a:stretch>
            <a:fillRect/>
          </a:stretch>
        </p:blipFill>
        <p:spPr bwMode="auto">
          <a:xfrm>
            <a:off x="4064623" y="1196752"/>
            <a:ext cx="1773482" cy="1822576"/>
          </a:xfrm>
          <a:prstGeom prst="rect">
            <a:avLst/>
          </a:prstGeom>
          <a:ln>
            <a:noFill/>
          </a:ln>
          <a:effectLst>
            <a:outerShdw blurRad="292100" dist="139700" dir="2700000" algn="tl" rotWithShape="0">
              <a:srgbClr val="333333">
                <a:alpha val="65000"/>
              </a:srgbClr>
            </a:outerShdw>
          </a:effectLst>
        </p:spPr>
      </p:pic>
      <p:pic>
        <p:nvPicPr>
          <p:cNvPr id="7" name="Picture 2" descr="L:\FOTOGRAFDAN ALINAN\akıllı tahta\DSC_0083.JPG"/>
          <p:cNvPicPr>
            <a:picLocks noChangeAspect="1" noChangeArrowheads="1"/>
          </p:cNvPicPr>
          <p:nvPr/>
        </p:nvPicPr>
        <p:blipFill>
          <a:blip r:embed="rId11" cstate="print"/>
          <a:srcRect b="20475"/>
          <a:stretch>
            <a:fillRect/>
          </a:stretch>
        </p:blipFill>
        <p:spPr bwMode="auto">
          <a:xfrm>
            <a:off x="5198222" y="3356992"/>
            <a:ext cx="3766266" cy="2005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32988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7"/>
          <p:cNvGraphicFramePr>
            <a:graphicFrameLocks noGrp="1"/>
          </p:cNvGraphicFramePr>
          <p:nvPr>
            <p:extLst>
              <p:ext uri="{D42A27DB-BD31-4B8C-83A1-F6EECF244321}">
                <p14:modId xmlns:p14="http://schemas.microsoft.com/office/powerpoint/2010/main" val="3812752876"/>
              </p:ext>
            </p:extLst>
          </p:nvPr>
        </p:nvGraphicFramePr>
        <p:xfrm>
          <a:off x="467544" y="4437112"/>
          <a:ext cx="8208913" cy="1768624"/>
        </p:xfrm>
        <a:graphic>
          <a:graphicData uri="http://schemas.openxmlformats.org/drawingml/2006/table">
            <a:tbl>
              <a:tblPr firstRow="1" bandRow="1">
                <a:tableStyleId>{74C1A8A3-306A-4EB7-A6B1-4F7E0EB9C5D6}</a:tableStyleId>
              </a:tblPr>
              <a:tblGrid>
                <a:gridCol w="2287939"/>
                <a:gridCol w="1973658"/>
                <a:gridCol w="1973658"/>
                <a:gridCol w="1973658"/>
              </a:tblGrid>
              <a:tr h="389344">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Tablet Bilgisayar Pilot Uygulaması</a:t>
                      </a:r>
                      <a:endParaRPr lang="tr-TR"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 17 il - 52 Okul</a:t>
                      </a:r>
                      <a:endParaRPr lang="tr-TR" sz="1800" b="1" dirty="0" smtClean="0">
                        <a:latin typeface="Arial" pitchFamily="34" charset="0"/>
                        <a:cs typeface="Arial" pitchFamily="34" charset="0"/>
                      </a:endParaRPr>
                    </a:p>
                  </a:txBody>
                  <a:tcPr/>
                </a:tc>
                <a:tc hMerge="1">
                  <a:txBody>
                    <a:bodyPr/>
                    <a:lstStyle/>
                    <a:p>
                      <a:pPr marL="0" algn="ctr" defTabSz="914400" rtl="0" eaLnBrk="1" latinLnBrk="0" hangingPunct="1"/>
                      <a:endParaRPr kumimoji="0" lang="tr-TR" sz="1800" b="1" kern="1200" dirty="0">
                        <a:solidFill>
                          <a:schemeClr val="lt1"/>
                        </a:solidFill>
                        <a:effectLst/>
                        <a:latin typeface="+mn-lt"/>
                        <a:ea typeface="+mn-ea"/>
                        <a:cs typeface="+mn-cs"/>
                      </a:endParaRPr>
                    </a:p>
                  </a:txBody>
                  <a:tcPr/>
                </a:tc>
                <a:tc hMerge="1">
                  <a:txBody>
                    <a:bodyPr/>
                    <a:lstStyle/>
                    <a:p>
                      <a:pPr marL="0" algn="ctr" defTabSz="914400" rtl="0" eaLnBrk="1" latinLnBrk="0" hangingPunct="1"/>
                      <a:endParaRPr kumimoji="0" lang="tr-TR" sz="1800" b="1" kern="1200" dirty="0">
                        <a:solidFill>
                          <a:schemeClr val="lt1"/>
                        </a:solidFill>
                        <a:effectLst/>
                        <a:latin typeface="+mn-lt"/>
                        <a:ea typeface="+mn-ea"/>
                        <a:cs typeface="+mn-cs"/>
                      </a:endParaRPr>
                    </a:p>
                  </a:txBody>
                  <a:tcPr/>
                </a:tc>
                <a:tc hMerge="1">
                  <a:txBody>
                    <a:bodyPr/>
                    <a:lstStyle/>
                    <a:p>
                      <a:pPr marL="0" algn="ctr" defTabSz="914400" rtl="0" eaLnBrk="1" latinLnBrk="0" hangingPunct="1"/>
                      <a:endParaRPr kumimoji="0" lang="tr-TR" sz="1800" b="1" kern="1200" dirty="0">
                        <a:solidFill>
                          <a:schemeClr val="lt1"/>
                        </a:solidFill>
                        <a:effectLst/>
                        <a:latin typeface="+mn-lt"/>
                        <a:ea typeface="+mn-ea"/>
                        <a:cs typeface="+mn-cs"/>
                      </a:endParaRPr>
                    </a:p>
                  </a:txBody>
                  <a:tcPr/>
                </a:tc>
              </a:tr>
              <a:tr h="360040">
                <a:tc>
                  <a:txBody>
                    <a:bodyPr/>
                    <a:lstStyle/>
                    <a:p>
                      <a:pPr marL="0" algn="ctr" defTabSz="914400" rtl="0" eaLnBrk="1" latinLnBrk="0" hangingPunct="1"/>
                      <a:r>
                        <a:rPr kumimoji="0" lang="tr-TR" sz="1800" kern="1200" dirty="0" smtClean="0">
                          <a:effectLst/>
                        </a:rPr>
                        <a:t>EĞİTİCİ SAYISI</a:t>
                      </a:r>
                      <a:endParaRPr kumimoji="0" lang="tr-TR" sz="1800" b="1" kern="1200" dirty="0">
                        <a:solidFill>
                          <a:schemeClr val="lt1"/>
                        </a:solidFill>
                        <a:effectLst/>
                        <a:latin typeface="+mn-lt"/>
                        <a:ea typeface="+mn-ea"/>
                        <a:cs typeface="+mn-cs"/>
                      </a:endParaRPr>
                    </a:p>
                  </a:txBody>
                  <a:tcPr/>
                </a:tc>
                <a:tc>
                  <a:txBody>
                    <a:bodyPr/>
                    <a:lstStyle/>
                    <a:p>
                      <a:pPr marL="0" algn="ctr" defTabSz="914400" rtl="0" eaLnBrk="1" latinLnBrk="0" hangingPunct="1"/>
                      <a:r>
                        <a:rPr kumimoji="0" lang="tr-TR" sz="1800" kern="1200" dirty="0" smtClean="0">
                          <a:effectLst/>
                        </a:rPr>
                        <a:t>ÖĞRETMEN SAYISI</a:t>
                      </a:r>
                      <a:endParaRPr kumimoji="0" lang="tr-TR" sz="1800" b="1" kern="1200" dirty="0">
                        <a:solidFill>
                          <a:schemeClr val="lt1"/>
                        </a:solidFill>
                        <a:effectLst/>
                        <a:latin typeface="+mn-lt"/>
                        <a:ea typeface="+mn-ea"/>
                        <a:cs typeface="+mn-cs"/>
                      </a:endParaRPr>
                    </a:p>
                  </a:txBody>
                  <a:tcPr/>
                </a:tc>
                <a:tc>
                  <a:txBody>
                    <a:bodyPr/>
                    <a:lstStyle/>
                    <a:p>
                      <a:pPr marL="0" algn="ctr" defTabSz="914400" rtl="0" eaLnBrk="1" latinLnBrk="0" hangingPunct="1"/>
                      <a:r>
                        <a:rPr kumimoji="0" lang="tr-TR" sz="1800" kern="1200" dirty="0" smtClean="0">
                          <a:effectLst/>
                        </a:rPr>
                        <a:t>ÖĞRENCİ SAYISI</a:t>
                      </a:r>
                      <a:endParaRPr kumimoji="0" lang="tr-TR" sz="1800" b="1" kern="1200" dirty="0">
                        <a:solidFill>
                          <a:schemeClr val="lt1"/>
                        </a:solidFill>
                        <a:effectLst/>
                        <a:latin typeface="+mn-lt"/>
                        <a:ea typeface="+mn-ea"/>
                        <a:cs typeface="+mn-cs"/>
                      </a:endParaRPr>
                    </a:p>
                  </a:txBody>
                  <a:tcPr/>
                </a:tc>
                <a:tc>
                  <a:txBody>
                    <a:bodyPr/>
                    <a:lstStyle/>
                    <a:p>
                      <a:pPr marL="0" algn="ctr" defTabSz="914400" rtl="0" eaLnBrk="1" latinLnBrk="0" hangingPunct="1"/>
                      <a:r>
                        <a:rPr kumimoji="0" lang="tr-TR" sz="1800" kern="1200" dirty="0" smtClean="0">
                          <a:effectLst/>
                        </a:rPr>
                        <a:t>TOPLAM</a:t>
                      </a:r>
                      <a:endParaRPr kumimoji="0" lang="tr-TR" sz="1800" b="1" kern="1200" dirty="0">
                        <a:solidFill>
                          <a:schemeClr val="lt1"/>
                        </a:solidFill>
                        <a:effectLst/>
                        <a:latin typeface="+mn-lt"/>
                        <a:ea typeface="+mn-ea"/>
                        <a:cs typeface="+mn-cs"/>
                      </a:endParaRPr>
                    </a:p>
                  </a:txBody>
                  <a:tcPr/>
                </a:tc>
              </a:tr>
              <a:tr h="762784">
                <a:tc>
                  <a:txBody>
                    <a:bodyPr/>
                    <a:lstStyle/>
                    <a:p>
                      <a:pPr lvl="1" algn="ctr" fontAlgn="b"/>
                      <a:endParaRPr lang="tr-TR" sz="1600" dirty="0" smtClean="0">
                        <a:effectLst/>
                      </a:endParaRPr>
                    </a:p>
                    <a:p>
                      <a:pPr lvl="1" algn="ctr" fontAlgn="b"/>
                      <a:r>
                        <a:rPr lang="tr-TR" sz="1600" dirty="0" smtClean="0">
                          <a:effectLst/>
                        </a:rPr>
                        <a:t>169</a:t>
                      </a:r>
                    </a:p>
                    <a:p>
                      <a:pPr lvl="1" algn="ctr" fontAlgn="b"/>
                      <a:endParaRPr lang="tr-TR" sz="1600" b="1" dirty="0">
                        <a:effectLst/>
                        <a:latin typeface="Times New Roman" pitchFamily="18" charset="0"/>
                        <a:cs typeface="Times New Roman" pitchFamily="18" charset="0"/>
                      </a:endParaRPr>
                    </a:p>
                  </a:txBody>
                  <a:tcPr marL="9525" marR="9525" marT="9525" marB="0" anchor="ctr"/>
                </a:tc>
                <a:tc>
                  <a:txBody>
                    <a:bodyPr/>
                    <a:lstStyle/>
                    <a:p>
                      <a:pPr algn="ctr" fontAlgn="b"/>
                      <a:endParaRPr lang="tr-TR" sz="1600" dirty="0" smtClean="0">
                        <a:effectLst/>
                      </a:endParaRPr>
                    </a:p>
                    <a:p>
                      <a:pPr algn="ctr" fontAlgn="b"/>
                      <a:r>
                        <a:rPr lang="tr-TR" sz="1600" dirty="0" smtClean="0">
                          <a:effectLst/>
                        </a:rPr>
                        <a:t>2.259</a:t>
                      </a:r>
                    </a:p>
                    <a:p>
                      <a:pPr algn="ctr" fontAlgn="b"/>
                      <a:endParaRPr lang="tr-TR" sz="1600" b="1" dirty="0">
                        <a:effectLst/>
                        <a:latin typeface="Times New Roman" pitchFamily="18" charset="0"/>
                        <a:cs typeface="Times New Roman" pitchFamily="18" charset="0"/>
                      </a:endParaRPr>
                    </a:p>
                  </a:txBody>
                  <a:tcPr marL="9525" marR="9525" marT="9525" marB="0" anchor="ctr"/>
                </a:tc>
                <a:tc>
                  <a:txBody>
                    <a:bodyPr/>
                    <a:lstStyle/>
                    <a:p>
                      <a:pPr algn="ctr" fontAlgn="b"/>
                      <a:endParaRPr lang="tr-TR" sz="1600" dirty="0" smtClean="0">
                        <a:effectLst/>
                      </a:endParaRPr>
                    </a:p>
                    <a:p>
                      <a:pPr algn="ctr" fontAlgn="b"/>
                      <a:r>
                        <a:rPr lang="tr-TR" sz="1600" dirty="0" smtClean="0">
                          <a:effectLst/>
                        </a:rPr>
                        <a:t>9.435</a:t>
                      </a:r>
                    </a:p>
                    <a:p>
                      <a:pPr algn="ctr" fontAlgn="b"/>
                      <a:endParaRPr lang="tr-TR" sz="1600" b="1" dirty="0">
                        <a:effectLst/>
                        <a:latin typeface="Times New Roman" pitchFamily="18" charset="0"/>
                        <a:cs typeface="Times New Roman" pitchFamily="18" charset="0"/>
                      </a:endParaRPr>
                    </a:p>
                  </a:txBody>
                  <a:tcPr marL="9525" marR="9525" marT="9525" marB="0" anchor="ctr"/>
                </a:tc>
                <a:tc>
                  <a:txBody>
                    <a:bodyPr/>
                    <a:lstStyle/>
                    <a:p>
                      <a:pPr algn="ctr" fontAlgn="b"/>
                      <a:endParaRPr lang="tr-TR" sz="1600" dirty="0" smtClean="0">
                        <a:effectLst/>
                      </a:endParaRPr>
                    </a:p>
                    <a:p>
                      <a:pPr algn="ctr" fontAlgn="b"/>
                      <a:r>
                        <a:rPr lang="tr-TR" sz="1600" dirty="0" smtClean="0">
                          <a:effectLst/>
                        </a:rPr>
                        <a:t>11.863</a:t>
                      </a:r>
                    </a:p>
                    <a:p>
                      <a:pPr algn="ctr" fontAlgn="b"/>
                      <a:endParaRPr lang="tr-TR" sz="1600" b="1" dirty="0">
                        <a:effectLst/>
                        <a:latin typeface="Times New Roman" pitchFamily="18" charset="0"/>
                        <a:cs typeface="Times New Roman" pitchFamily="18" charset="0"/>
                      </a:endParaRPr>
                    </a:p>
                  </a:txBody>
                  <a:tcPr marL="9525" marR="9525" marT="9525" marB="0" anchor="ctr"/>
                </a:tc>
              </a:tr>
            </a:tbl>
          </a:graphicData>
        </a:graphic>
      </p:graphicFrame>
      <p:graphicFrame>
        <p:nvGraphicFramePr>
          <p:cNvPr id="6" name="İçerik Yer Tutucusu 6"/>
          <p:cNvGraphicFramePr>
            <a:graphicFrameLocks noGrp="1"/>
          </p:cNvGraphicFramePr>
          <p:nvPr>
            <p:ph sz="quarter" idx="1"/>
            <p:extLst>
              <p:ext uri="{D42A27DB-BD31-4B8C-83A1-F6EECF244321}">
                <p14:modId xmlns:p14="http://schemas.microsoft.com/office/powerpoint/2010/main" val="3473861933"/>
              </p:ext>
            </p:extLst>
          </p:nvPr>
        </p:nvGraphicFramePr>
        <p:xfrm>
          <a:off x="1331640" y="1438776"/>
          <a:ext cx="6264696" cy="2494280"/>
        </p:xfrm>
        <a:graphic>
          <a:graphicData uri="http://schemas.openxmlformats.org/drawingml/2006/table">
            <a:tbl>
              <a:tblPr firstRow="1" bandRow="1">
                <a:tableStyleId>{6E25E649-3F16-4E02-A733-19D2CDBF48F0}</a:tableStyleId>
              </a:tblPr>
              <a:tblGrid>
                <a:gridCol w="3960440"/>
                <a:gridCol w="2304256"/>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2011 Yılı Kurulum Planlaması</a:t>
                      </a:r>
                    </a:p>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Kurum Sayısı = 3.657</a:t>
                      </a:r>
                      <a:endParaRPr lang="tr-TR" sz="1800" b="1" dirty="0" smtClean="0">
                        <a:latin typeface="Arial" pitchFamily="34" charset="0"/>
                        <a:cs typeface="Arial" pitchFamily="34" charset="0"/>
                      </a:endParaRPr>
                    </a:p>
                  </a:txBody>
                  <a:tcPr/>
                </a:tc>
                <a:tc hMerge="1">
                  <a:txBody>
                    <a:bodyPr/>
                    <a:lstStyle/>
                    <a:p>
                      <a:pPr algn="r"/>
                      <a:endParaRPr kumimoji="0" lang="tr-TR" sz="1800" b="1" kern="1200" dirty="0">
                        <a:solidFill>
                          <a:schemeClr val="dk1"/>
                        </a:solidFill>
                        <a:effectLst/>
                        <a:latin typeface="Calibri" pitchFamily="34" charset="0"/>
                        <a:ea typeface="+mn-ea"/>
                        <a:cs typeface="Calibri" pitchFamily="34" charset="0"/>
                      </a:endParaRPr>
                    </a:p>
                  </a:txBody>
                  <a:tcPr marL="36000" marR="504000"/>
                </a:tc>
              </a:tr>
              <a:tr h="370840">
                <a:tc>
                  <a:txBody>
                    <a:bodyPr/>
                    <a:lstStyle/>
                    <a:p>
                      <a:r>
                        <a:rPr kumimoji="0" lang="tr-TR" sz="1800" kern="1200" dirty="0" smtClean="0">
                          <a:effectLst/>
                        </a:rPr>
                        <a:t>Etkileşimli Tahta </a:t>
                      </a:r>
                      <a:endParaRPr lang="tr-TR" dirty="0">
                        <a:latin typeface="Calibri" pitchFamily="34" charset="0"/>
                        <a:cs typeface="Calibri" pitchFamily="34" charset="0"/>
                      </a:endParaRPr>
                    </a:p>
                  </a:txBody>
                  <a:tcPr/>
                </a:tc>
                <a:tc>
                  <a:txBody>
                    <a:bodyPr/>
                    <a:lstStyle/>
                    <a:p>
                      <a:pPr algn="r"/>
                      <a:r>
                        <a:rPr kumimoji="0" lang="tr-TR" sz="1800" kern="1200" dirty="0" smtClean="0">
                          <a:effectLst/>
                        </a:rPr>
                        <a:t>84.921</a:t>
                      </a:r>
                      <a:endParaRPr lang="tr-TR" dirty="0">
                        <a:latin typeface="Calibri" pitchFamily="34" charset="0"/>
                        <a:cs typeface="Calibri" pitchFamily="34" charset="0"/>
                      </a:endParaRPr>
                    </a:p>
                  </a:txBody>
                  <a:tcPr marL="36000" marR="504000"/>
                </a:tc>
              </a:tr>
              <a:tr h="370840">
                <a:tc>
                  <a:txBody>
                    <a:bodyPr/>
                    <a:lstStyle/>
                    <a:p>
                      <a:r>
                        <a:rPr kumimoji="0" lang="tr-TR" sz="1800" kern="1200" dirty="0" smtClean="0">
                          <a:effectLst/>
                        </a:rPr>
                        <a:t>Doküman Kamera Sayısı</a:t>
                      </a:r>
                      <a:endParaRPr lang="tr-TR" dirty="0">
                        <a:latin typeface="Calibri" pitchFamily="34" charset="0"/>
                        <a:cs typeface="Calibri" pitchFamily="34" charset="0"/>
                      </a:endParaRPr>
                    </a:p>
                  </a:txBody>
                  <a:tcPr/>
                </a:tc>
                <a:tc>
                  <a:txBody>
                    <a:bodyPr/>
                    <a:lstStyle/>
                    <a:p>
                      <a:pPr algn="r"/>
                      <a:r>
                        <a:rPr kumimoji="0" lang="tr-TR" sz="1800" kern="1200" dirty="0" smtClean="0">
                          <a:effectLst/>
                        </a:rPr>
                        <a:t>3.657</a:t>
                      </a:r>
                      <a:endParaRPr lang="tr-TR" dirty="0">
                        <a:latin typeface="Calibri" pitchFamily="34" charset="0"/>
                        <a:cs typeface="Calibri" pitchFamily="34" charset="0"/>
                      </a:endParaRPr>
                    </a:p>
                  </a:txBody>
                  <a:tcPr marL="36000" marR="504000"/>
                </a:tc>
              </a:tr>
              <a:tr h="370840">
                <a:tc>
                  <a:txBody>
                    <a:bodyPr/>
                    <a:lstStyle/>
                    <a:p>
                      <a:r>
                        <a:rPr kumimoji="0" lang="tr-TR" sz="1800" kern="1200" dirty="0" smtClean="0">
                          <a:effectLst/>
                        </a:rPr>
                        <a:t>A4 Yazıcı</a:t>
                      </a:r>
                      <a:endParaRPr lang="tr-TR" dirty="0">
                        <a:latin typeface="Calibri" pitchFamily="34" charset="0"/>
                        <a:cs typeface="Calibri" pitchFamily="34" charset="0"/>
                      </a:endParaRPr>
                    </a:p>
                  </a:txBody>
                  <a:tcPr/>
                </a:tc>
                <a:tc>
                  <a:txBody>
                    <a:bodyPr/>
                    <a:lstStyle/>
                    <a:p>
                      <a:pPr algn="r"/>
                      <a:r>
                        <a:rPr kumimoji="0" lang="tr-TR" sz="1800" kern="1200" dirty="0" smtClean="0">
                          <a:effectLst/>
                        </a:rPr>
                        <a:t>1.211</a:t>
                      </a:r>
                      <a:endParaRPr lang="tr-TR" dirty="0">
                        <a:latin typeface="Calibri" pitchFamily="34" charset="0"/>
                        <a:cs typeface="Calibri" pitchFamily="34" charset="0"/>
                      </a:endParaRPr>
                    </a:p>
                  </a:txBody>
                  <a:tcPr marL="36000" marR="504000"/>
                </a:tc>
              </a:tr>
              <a:tr h="370840">
                <a:tc>
                  <a:txBody>
                    <a:bodyPr/>
                    <a:lstStyle/>
                    <a:p>
                      <a:r>
                        <a:rPr kumimoji="0" lang="tr-TR" sz="1800" kern="1200" dirty="0" smtClean="0">
                          <a:effectLst/>
                        </a:rPr>
                        <a:t>A3 Yazıcı</a:t>
                      </a:r>
                      <a:endParaRPr lang="tr-TR" dirty="0">
                        <a:latin typeface="Calibri" pitchFamily="34" charset="0"/>
                        <a:cs typeface="Calibri" pitchFamily="34" charset="0"/>
                      </a:endParaRPr>
                    </a:p>
                  </a:txBody>
                  <a:tcPr/>
                </a:tc>
                <a:tc>
                  <a:txBody>
                    <a:bodyPr/>
                    <a:lstStyle/>
                    <a:p>
                      <a:pPr algn="r"/>
                      <a:r>
                        <a:rPr kumimoji="0" lang="tr-TR" sz="1800" kern="1200" dirty="0" smtClean="0">
                          <a:effectLst/>
                        </a:rPr>
                        <a:t>2.446</a:t>
                      </a:r>
                      <a:endParaRPr lang="tr-TR" dirty="0">
                        <a:latin typeface="Calibri" pitchFamily="34" charset="0"/>
                        <a:cs typeface="Calibri" pitchFamily="34" charset="0"/>
                      </a:endParaRPr>
                    </a:p>
                  </a:txBody>
                  <a:tcPr marL="36000" marR="504000"/>
                </a:tc>
              </a:tr>
              <a:tr h="370840">
                <a:tc>
                  <a:txBody>
                    <a:bodyPr/>
                    <a:lstStyle/>
                    <a:p>
                      <a:pPr marL="0" algn="l" rtl="0" eaLnBrk="1" latinLnBrk="0" hangingPunct="1"/>
                      <a:r>
                        <a:rPr kumimoji="0" lang="tr-TR" sz="1800" kern="1200" dirty="0" smtClean="0">
                          <a:effectLst/>
                        </a:rPr>
                        <a:t>Uzaktan </a:t>
                      </a:r>
                      <a:r>
                        <a:rPr kumimoji="0" lang="tr-TR" sz="1800" kern="1200" dirty="0" err="1" smtClean="0">
                          <a:effectLst/>
                        </a:rPr>
                        <a:t>Hizmetiçi</a:t>
                      </a:r>
                      <a:r>
                        <a:rPr kumimoji="0" lang="tr-TR" sz="1800" kern="1200" dirty="0" smtClean="0">
                          <a:effectLst/>
                        </a:rPr>
                        <a:t> Eğitim Merkezi</a:t>
                      </a:r>
                      <a:endParaRPr kumimoji="0" lang="tr-TR" sz="1800" b="1" kern="1200" dirty="0">
                        <a:solidFill>
                          <a:schemeClr val="dk1"/>
                        </a:solidFill>
                        <a:effectLst/>
                        <a:latin typeface="Calibri" pitchFamily="34" charset="0"/>
                        <a:ea typeface="+mn-ea"/>
                        <a:cs typeface="Calibri" pitchFamily="34" charset="0"/>
                      </a:endParaRPr>
                    </a:p>
                  </a:txBody>
                  <a:tcPr/>
                </a:tc>
                <a:tc>
                  <a:txBody>
                    <a:bodyPr/>
                    <a:lstStyle/>
                    <a:p>
                      <a:pPr marL="0" algn="r" rtl="0" eaLnBrk="1" latinLnBrk="0" hangingPunct="1"/>
                      <a:r>
                        <a:rPr kumimoji="0" lang="tr-TR" sz="1800" kern="1200" dirty="0" smtClean="0">
                          <a:effectLst/>
                        </a:rPr>
                        <a:t>110</a:t>
                      </a:r>
                      <a:endParaRPr kumimoji="0" lang="tr-TR" sz="1800" b="1" kern="1200" dirty="0">
                        <a:solidFill>
                          <a:schemeClr val="dk1"/>
                        </a:solidFill>
                        <a:effectLst/>
                        <a:latin typeface="Calibri" pitchFamily="34" charset="0"/>
                        <a:ea typeface="+mn-ea"/>
                        <a:cs typeface="Calibri" pitchFamily="34" charset="0"/>
                      </a:endParaRPr>
                    </a:p>
                  </a:txBody>
                  <a:tcPr marL="36000" marR="504000"/>
                </a:tc>
              </a:tr>
            </a:tbl>
          </a:graphicData>
        </a:graphic>
      </p:graphicFrame>
      <p:sp>
        <p:nvSpPr>
          <p:cNvPr id="9" name="Başlık 2"/>
          <p:cNvSpPr txBox="1">
            <a:spLocks/>
          </p:cNvSpPr>
          <p:nvPr/>
        </p:nvSpPr>
        <p:spPr bwMode="auto">
          <a:xfrm>
            <a:off x="1259632" y="188640"/>
            <a:ext cx="7632848" cy="646331"/>
          </a:xfrm>
          <a:prstGeom prst="rect">
            <a:avLst/>
          </a:prstGeom>
          <a:noFill/>
          <a:extLst/>
        </p:spPr>
        <p:txBody>
          <a:bodyPr wrap="square" rtlCol="0">
            <a:spAutoFit/>
          </a:bodyPr>
          <a:lstStyle>
            <a:defPPr>
              <a:defRPr lang="tr-TR"/>
            </a:defPPr>
            <a:lvl1pPr algn="ctr">
              <a:spcBef>
                <a:spcPct val="0"/>
              </a:spcBef>
              <a:defRPr sz="3600" b="1">
                <a:solidFill>
                  <a:schemeClr val="bg1"/>
                </a:solidFill>
                <a:effectLst>
                  <a:outerShdw blurRad="38100" dist="38100" dir="2700000" algn="tl">
                    <a:srgbClr val="000000">
                      <a:alpha val="43137"/>
                    </a:srgbClr>
                  </a:outerShdw>
                </a:effectLst>
                <a:latin typeface="+mj-lt"/>
                <a:ea typeface="+mj-ea"/>
                <a:cs typeface="+mj-cs"/>
              </a:defRPr>
            </a:lvl1pPr>
          </a:lstStyle>
          <a:p>
            <a:r>
              <a:rPr lang="tr-TR"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Donanım ve Yazılım Altyapısı Bileşeni</a:t>
            </a:r>
            <a:endParaRPr lang="en-US"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3386947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2"/>
          <p:cNvSpPr txBox="1">
            <a:spLocks/>
          </p:cNvSpPr>
          <p:nvPr/>
        </p:nvSpPr>
        <p:spPr bwMode="auto">
          <a:xfrm>
            <a:off x="899592" y="303039"/>
            <a:ext cx="8136904" cy="523220"/>
          </a:xfrm>
          <a:prstGeom prst="rect">
            <a:avLst/>
          </a:prstGeom>
          <a:noFill/>
          <a:extLst/>
        </p:spPr>
        <p:txBody>
          <a:bodyPr wrap="square" rtlCol="0">
            <a:spAutoFit/>
          </a:bodyPr>
          <a:lstStyle>
            <a:defPPr>
              <a:defRPr lang="tr-TR"/>
            </a:defPPr>
            <a:lvl1pPr algn="ctr">
              <a:spcBef>
                <a:spcPct val="0"/>
              </a:spcBef>
              <a:defRPr sz="3600" b="1">
                <a:solidFill>
                  <a:schemeClr val="bg1"/>
                </a:solidFill>
                <a:effectLst>
                  <a:outerShdw blurRad="38100" dist="38100" dir="2700000" algn="tl">
                    <a:srgbClr val="000000">
                      <a:alpha val="43137"/>
                    </a:srgbClr>
                  </a:outerShdw>
                </a:effectLst>
                <a:latin typeface="+mj-lt"/>
                <a:ea typeface="+mj-ea"/>
                <a:cs typeface="+mj-cs"/>
              </a:defRPr>
            </a:lvl1pPr>
          </a:lstStyle>
          <a:p>
            <a:r>
              <a:rPr lang="tr-TR" sz="280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Öğretim Programlarında Etkin BT </a:t>
            </a:r>
            <a:r>
              <a:rPr lang="tr-TR" sz="280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Kullanımı </a:t>
            </a:r>
            <a:r>
              <a:rPr lang="tr-TR" sz="280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Bileşeni</a:t>
            </a:r>
            <a:endParaRPr lang="en-US" sz="280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graphicFrame>
        <p:nvGraphicFramePr>
          <p:cNvPr id="2" name="Diyagram 1"/>
          <p:cNvGraphicFramePr/>
          <p:nvPr>
            <p:extLst>
              <p:ext uri="{D42A27DB-BD31-4B8C-83A1-F6EECF244321}">
                <p14:modId xmlns:p14="http://schemas.microsoft.com/office/powerpoint/2010/main" val="92366158"/>
              </p:ext>
            </p:extLst>
          </p:nvPr>
        </p:nvGraphicFramePr>
        <p:xfrm>
          <a:off x="251520" y="18852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2" descr="C:\Users\Kiyam SIMSEK\Documents\100_83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2780928"/>
            <a:ext cx="2526826" cy="1985363"/>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0759120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p:cNvGraphicFramePr>
            <a:graphicFrameLocks noGrp="1"/>
          </p:cNvGraphicFramePr>
          <p:nvPr>
            <p:ph idx="1"/>
            <p:extLst>
              <p:ext uri="{D42A27DB-BD31-4B8C-83A1-F6EECF244321}">
                <p14:modId xmlns:p14="http://schemas.microsoft.com/office/powerpoint/2010/main" val="1572168620"/>
              </p:ext>
            </p:extLst>
          </p:nvPr>
        </p:nvGraphicFramePr>
        <p:xfrm>
          <a:off x="323528" y="1196752"/>
          <a:ext cx="82296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İçerik Yer Tutucusu 2"/>
          <p:cNvSpPr txBox="1">
            <a:spLocks/>
          </p:cNvSpPr>
          <p:nvPr/>
        </p:nvSpPr>
        <p:spPr>
          <a:xfrm>
            <a:off x="323528" y="1268760"/>
            <a:ext cx="144016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2" pitchFamily="18" charset="2"/>
              <a:buNone/>
            </a:pPr>
            <a:r>
              <a:rPr lang="tr-TR" sz="2400" b="1" dirty="0" smtClean="0">
                <a:latin typeface="Arial" pitchFamily="34" charset="0"/>
                <a:cs typeface="Arial" pitchFamily="34" charset="0"/>
              </a:rPr>
              <a:t>Yöntem;</a:t>
            </a:r>
            <a:endParaRPr lang="tr-TR" sz="2400" b="1" dirty="0" smtClean="0">
              <a:latin typeface="Arial" pitchFamily="34" charset="0"/>
              <a:cs typeface="Arial" pitchFamily="34" charset="0"/>
            </a:endParaRPr>
          </a:p>
        </p:txBody>
      </p:sp>
      <p:sp>
        <p:nvSpPr>
          <p:cNvPr id="15" name="Başlık 2"/>
          <p:cNvSpPr txBox="1">
            <a:spLocks/>
          </p:cNvSpPr>
          <p:nvPr/>
        </p:nvSpPr>
        <p:spPr bwMode="auto">
          <a:xfrm>
            <a:off x="899592" y="303039"/>
            <a:ext cx="8136904" cy="523220"/>
          </a:xfrm>
          <a:prstGeom prst="rect">
            <a:avLst/>
          </a:prstGeom>
          <a:noFill/>
          <a:extLst/>
        </p:spPr>
        <p:txBody>
          <a:bodyPr wrap="square" rtlCol="0">
            <a:spAutoFit/>
          </a:bodyPr>
          <a:lstStyle>
            <a:defPPr>
              <a:defRPr lang="tr-TR"/>
            </a:defPPr>
            <a:lvl1pPr algn="ctr">
              <a:spcBef>
                <a:spcPct val="0"/>
              </a:spcBef>
              <a:defRPr sz="3600" b="1">
                <a:solidFill>
                  <a:schemeClr val="bg1"/>
                </a:solidFill>
                <a:effectLst>
                  <a:outerShdw blurRad="38100" dist="38100" dir="2700000" algn="tl">
                    <a:srgbClr val="000000">
                      <a:alpha val="43137"/>
                    </a:srgbClr>
                  </a:outerShdw>
                </a:effectLst>
                <a:latin typeface="+mj-lt"/>
                <a:ea typeface="+mj-ea"/>
                <a:cs typeface="+mj-cs"/>
              </a:defRPr>
            </a:lvl1pPr>
          </a:lstStyle>
          <a:p>
            <a:r>
              <a:rPr lang="tr-TR" sz="280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Öğretim Programlarında Etkin BT </a:t>
            </a:r>
            <a:r>
              <a:rPr lang="tr-TR" sz="280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Kullanımı </a:t>
            </a:r>
            <a:r>
              <a:rPr lang="tr-TR" sz="280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Bileşeni</a:t>
            </a:r>
            <a:endParaRPr lang="en-US" sz="280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5240637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4 Başlık"/>
          <p:cNvSpPr>
            <a:spLocks noGrp="1"/>
          </p:cNvSpPr>
          <p:nvPr>
            <p:ph type="title"/>
          </p:nvPr>
        </p:nvSpPr>
        <p:spPr>
          <a:xfrm>
            <a:off x="1043608" y="37074"/>
            <a:ext cx="7920880" cy="1077218"/>
          </a:xfrm>
          <a:noFill/>
          <a:extLst/>
        </p:spPr>
        <p:txBody>
          <a:bodyPr vert="horz" wrap="square" lIns="91440" tIns="45720" rIns="91440" bIns="45720" rtlCol="0" anchor="ctr">
            <a:spAutoFit/>
          </a:bodyPr>
          <a:lstStyle/>
          <a:p>
            <a:pPr algn="r"/>
            <a:r>
              <a:rPr lang="tr-TR" sz="3200" b="1"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Bilinçli, Güvenli, Yönetilebilir ve Ölçülebilir BT ve  İnternet Kullanımı Bileşeni</a:t>
            </a:r>
            <a:endParaRPr lang="en-US" sz="3200" b="1"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graphicFrame>
        <p:nvGraphicFramePr>
          <p:cNvPr id="9" name="8 Diyagram"/>
          <p:cNvGraphicFramePr/>
          <p:nvPr>
            <p:extLst>
              <p:ext uri="{D42A27DB-BD31-4B8C-83A1-F6EECF244321}">
                <p14:modId xmlns:p14="http://schemas.microsoft.com/office/powerpoint/2010/main" val="542944944"/>
              </p:ext>
            </p:extLst>
          </p:nvPr>
        </p:nvGraphicFramePr>
        <p:xfrm>
          <a:off x="539552" y="1484784"/>
          <a:ext cx="7920880" cy="502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6 Dikdörtgen"/>
          <p:cNvSpPr>
            <a:spLocks noChangeArrowheads="1"/>
          </p:cNvSpPr>
          <p:nvPr/>
        </p:nvSpPr>
        <p:spPr bwMode="auto">
          <a:xfrm>
            <a:off x="467544" y="1052737"/>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endParaRPr lang="tr-TR" sz="2000" b="1" dirty="0">
              <a:effectLst>
                <a:outerShdw blurRad="38100" dist="38100" dir="2700000" algn="tl">
                  <a:srgbClr val="DDDDDD"/>
                </a:outerShdw>
              </a:effectLst>
              <a:latin typeface="Calibri" charset="0"/>
              <a:ea typeface="ＭＳ Ｐゴシック" charset="0"/>
              <a:cs typeface="Calibri" charset="0"/>
            </a:endParaRPr>
          </a:p>
        </p:txBody>
      </p:sp>
    </p:spTree>
    <p:extLst>
      <p:ext uri="{BB962C8B-B14F-4D97-AF65-F5344CB8AC3E}">
        <p14:creationId xmlns:p14="http://schemas.microsoft.com/office/powerpoint/2010/main" val="4088846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4 Başlık"/>
          <p:cNvSpPr>
            <a:spLocks noGrp="1"/>
          </p:cNvSpPr>
          <p:nvPr>
            <p:ph type="title"/>
          </p:nvPr>
        </p:nvSpPr>
        <p:spPr>
          <a:xfrm>
            <a:off x="1043608" y="37074"/>
            <a:ext cx="7920880" cy="1077218"/>
          </a:xfrm>
          <a:noFill/>
          <a:extLst/>
        </p:spPr>
        <p:txBody>
          <a:bodyPr vert="horz" wrap="square" lIns="91440" tIns="45720" rIns="91440" bIns="45720" rtlCol="0" anchor="ctr">
            <a:spAutoFit/>
          </a:bodyPr>
          <a:lstStyle/>
          <a:p>
            <a:pPr algn="r"/>
            <a:r>
              <a:rPr lang="tr-TR" sz="3200" b="1"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Bilinçli, Güvenli, Yönetilebilir ve Ölçülebilir BT ve  İnternet Kullanımı Bileşeni</a:t>
            </a:r>
            <a:endParaRPr lang="en-US" sz="3200" b="1"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graphicFrame>
        <p:nvGraphicFramePr>
          <p:cNvPr id="15" name="8 Diyagram"/>
          <p:cNvGraphicFramePr/>
          <p:nvPr>
            <p:extLst>
              <p:ext uri="{D42A27DB-BD31-4B8C-83A1-F6EECF244321}">
                <p14:modId xmlns:p14="http://schemas.microsoft.com/office/powerpoint/2010/main" val="2960121060"/>
              </p:ext>
            </p:extLst>
          </p:nvPr>
        </p:nvGraphicFramePr>
        <p:xfrm>
          <a:off x="755576" y="1412776"/>
          <a:ext cx="7920880" cy="5020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08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4 Başlık"/>
          <p:cNvSpPr>
            <a:spLocks noGrp="1"/>
          </p:cNvSpPr>
          <p:nvPr>
            <p:ph type="title"/>
          </p:nvPr>
        </p:nvSpPr>
        <p:spPr>
          <a:xfrm>
            <a:off x="1043608" y="37074"/>
            <a:ext cx="7920880" cy="1077218"/>
          </a:xfrm>
          <a:noFill/>
          <a:extLst/>
        </p:spPr>
        <p:txBody>
          <a:bodyPr vert="horz" wrap="square" lIns="91440" tIns="45720" rIns="91440" bIns="45720" rtlCol="0" anchor="ctr">
            <a:spAutoFit/>
          </a:bodyPr>
          <a:lstStyle/>
          <a:p>
            <a:pPr algn="r"/>
            <a:r>
              <a:rPr lang="tr-TR" sz="3200" b="1"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Bilinçli, Güvenli, Yönetilebilir ve Ölçülebilir BT ve  İnternet Kullanımı Bileşeni</a:t>
            </a:r>
            <a:endParaRPr lang="en-US" sz="3200" b="1"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graphicFrame>
        <p:nvGraphicFramePr>
          <p:cNvPr id="14" name="8 Diyagram"/>
          <p:cNvGraphicFramePr/>
          <p:nvPr>
            <p:extLst>
              <p:ext uri="{D42A27DB-BD31-4B8C-83A1-F6EECF244321}">
                <p14:modId xmlns:p14="http://schemas.microsoft.com/office/powerpoint/2010/main" val="4035811474"/>
              </p:ext>
            </p:extLst>
          </p:nvPr>
        </p:nvGraphicFramePr>
        <p:xfrm>
          <a:off x="755576" y="1556792"/>
          <a:ext cx="7920880" cy="502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224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854</Words>
  <Application>Microsoft Office PowerPoint</Application>
  <PresentationFormat>Ekran Gösterisi (4:3)</PresentationFormat>
  <Paragraphs>161</Paragraphs>
  <Slides>14</Slides>
  <Notes>6</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Ofis Teması</vt:lpstr>
      <vt:lpstr>PowerPoint Sunusu</vt:lpstr>
      <vt:lpstr>PowerPoint Sunusu</vt:lpstr>
      <vt:lpstr>PowerPoint Sunusu</vt:lpstr>
      <vt:lpstr>PowerPoint Sunusu</vt:lpstr>
      <vt:lpstr>PowerPoint Sunusu</vt:lpstr>
      <vt:lpstr>PowerPoint Sunusu</vt:lpstr>
      <vt:lpstr>Bilinçli, Güvenli, Yönetilebilir ve Ölçülebilir BT ve  İnternet Kullanımı Bileşeni</vt:lpstr>
      <vt:lpstr>Bilinçli, Güvenli, Yönetilebilir ve Ölçülebilir BT ve  İnternet Kullanımı Bileşeni</vt:lpstr>
      <vt:lpstr>Bilinçli, Güvenli, Yönetilebilir ve Ölçülebilir BT ve  İnternet Kullanımı Bileşeni</vt:lpstr>
      <vt:lpstr>PowerPoint Sunusu</vt:lpstr>
      <vt:lpstr>PowerPoint Sunusu</vt:lpstr>
      <vt:lpstr>PowerPoint Sunusu</vt:lpstr>
      <vt:lpstr>Neler Yapacağız?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Ayse DUZ</dc:creator>
  <cp:lastModifiedBy>Ayse DUZ</cp:lastModifiedBy>
  <cp:revision>14</cp:revision>
  <dcterms:created xsi:type="dcterms:W3CDTF">2012-01-24T07:24:02Z</dcterms:created>
  <dcterms:modified xsi:type="dcterms:W3CDTF">2012-01-24T09:49:59Z</dcterms:modified>
</cp:coreProperties>
</file>