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0" r:id="rId5"/>
    <p:sldId id="259" r:id="rId6"/>
    <p:sldId id="263" r:id="rId7"/>
    <p:sldId id="262" r:id="rId8"/>
    <p:sldId id="261" r:id="rId9"/>
    <p:sldId id="267" r:id="rId10"/>
    <p:sldId id="266" r:id="rId11"/>
    <p:sldId id="265" r:id="rId12"/>
    <p:sldId id="268" r:id="rId13"/>
    <p:sldId id="274" r:id="rId14"/>
    <p:sldId id="273" r:id="rId15"/>
    <p:sldId id="272" r:id="rId16"/>
    <p:sldId id="271" r:id="rId17"/>
    <p:sldId id="264" r:id="rId18"/>
    <p:sldId id="270" r:id="rId19"/>
    <p:sldId id="269" r:id="rId20"/>
    <p:sldId id="275" r:id="rId21"/>
    <p:sldId id="276" r:id="rId22"/>
    <p:sldId id="279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73" autoAdjust="0"/>
  </p:normalViewPr>
  <p:slideViewPr>
    <p:cSldViewPr>
      <p:cViewPr varScale="1">
        <p:scale>
          <a:sx n="107" d="100"/>
          <a:sy n="107" d="100"/>
        </p:scale>
        <p:origin x="-10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0B42-A900-487A-B421-0E96306DD0AF}" type="datetimeFigureOut">
              <a:rPr lang="tr-TR" smtClean="0"/>
              <a:pPr/>
              <a:t>17.04.2012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3E85-97F0-4FFC-9C88-67E7837B7D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0B42-A900-487A-B421-0E96306DD0AF}" type="datetimeFigureOut">
              <a:rPr lang="tr-TR" smtClean="0"/>
              <a:pPr/>
              <a:t>17.04.2012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3E85-97F0-4FFC-9C88-67E7837B7D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0B42-A900-487A-B421-0E96306DD0AF}" type="datetimeFigureOut">
              <a:rPr lang="tr-TR" smtClean="0"/>
              <a:pPr/>
              <a:t>17.04.2012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3E85-97F0-4FFC-9C88-67E7837B7D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0B42-A900-487A-B421-0E96306DD0AF}" type="datetimeFigureOut">
              <a:rPr lang="tr-TR" smtClean="0"/>
              <a:pPr/>
              <a:t>17.04.2012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3E85-97F0-4FFC-9C88-67E7837B7D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0B42-A900-487A-B421-0E96306DD0AF}" type="datetimeFigureOut">
              <a:rPr lang="tr-TR" smtClean="0"/>
              <a:pPr/>
              <a:t>17.04.2012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3E85-97F0-4FFC-9C88-67E7837B7D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0B42-A900-487A-B421-0E96306DD0AF}" type="datetimeFigureOut">
              <a:rPr lang="tr-TR" smtClean="0"/>
              <a:pPr/>
              <a:t>17.04.2012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3E85-97F0-4FFC-9C88-67E7837B7D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0B42-A900-487A-B421-0E96306DD0AF}" type="datetimeFigureOut">
              <a:rPr lang="tr-TR" smtClean="0"/>
              <a:pPr/>
              <a:t>17.04.2012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3E85-97F0-4FFC-9C88-67E7837B7D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0B42-A900-487A-B421-0E96306DD0AF}" type="datetimeFigureOut">
              <a:rPr lang="tr-TR" smtClean="0"/>
              <a:pPr/>
              <a:t>17.04.2012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3E85-97F0-4FFC-9C88-67E7837B7D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0B42-A900-487A-B421-0E96306DD0AF}" type="datetimeFigureOut">
              <a:rPr lang="tr-TR" smtClean="0"/>
              <a:pPr/>
              <a:t>17.04.2012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3E85-97F0-4FFC-9C88-67E7837B7D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0B42-A900-487A-B421-0E96306DD0AF}" type="datetimeFigureOut">
              <a:rPr lang="tr-TR" smtClean="0"/>
              <a:pPr/>
              <a:t>17.04.2012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3E85-97F0-4FFC-9C88-67E7837B7D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C0B42-A900-487A-B421-0E96306DD0AF}" type="datetimeFigureOut">
              <a:rPr lang="tr-TR" smtClean="0"/>
              <a:pPr/>
              <a:t>17.04.2012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03E85-97F0-4FFC-9C88-67E7837B7D1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C0B42-A900-487A-B421-0E96306DD0AF}" type="datetimeFigureOut">
              <a:rPr lang="tr-TR" smtClean="0"/>
              <a:pPr/>
              <a:t>17.04.2012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03E85-97F0-4FFC-9C88-67E7837B7D1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yaldizli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171400"/>
            <a:ext cx="1728192" cy="1728192"/>
          </a:xfrm>
          <a:prstGeom prst="rect">
            <a:avLst/>
          </a:prstGeom>
        </p:spPr>
      </p:pic>
      <p:sp>
        <p:nvSpPr>
          <p:cNvPr id="8" name="1 Başlık"/>
          <p:cNvSpPr>
            <a:spLocks/>
          </p:cNvSpPr>
          <p:nvPr/>
        </p:nvSpPr>
        <p:spPr bwMode="auto">
          <a:xfrm>
            <a:off x="755576" y="548680"/>
            <a:ext cx="7668344" cy="74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tr-TR" sz="3500" b="1" dirty="0" smtClean="0"/>
              <a:t>İNTERNET KAFE </a:t>
            </a:r>
          </a:p>
          <a:p>
            <a:pPr algn="ctr"/>
            <a:r>
              <a:rPr lang="tr-TR" sz="3500" b="1" dirty="0" smtClean="0"/>
              <a:t>REHABİLİTASYON PROJESİ</a:t>
            </a:r>
            <a:endParaRPr lang="tr-TR" sz="3500" b="1" dirty="0"/>
          </a:p>
        </p:txBody>
      </p:sp>
      <p:sp>
        <p:nvSpPr>
          <p:cNvPr id="9" name="Rectangle 4"/>
          <p:cNvSpPr txBox="1">
            <a:spLocks/>
          </p:cNvSpPr>
          <p:nvPr/>
        </p:nvSpPr>
        <p:spPr bwMode="auto">
          <a:xfrm>
            <a:off x="755576" y="6021288"/>
            <a:ext cx="8183563" cy="1050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500" b="1" i="0" u="none" strike="noStrike" kern="1200" cap="none" spc="0" normalizeH="0" baseline="0" noProof="0" dirty="0" smtClean="0">
                <a:ln w="6350"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ANKARA İNTERNET </a:t>
            </a:r>
            <a:r>
              <a:rPr kumimoji="0" lang="tr-TR" sz="1500" b="1" i="0" u="none" strike="noStrike" kern="1200" cap="none" spc="0" normalizeH="0" baseline="0" noProof="0" dirty="0" smtClean="0">
                <a:ln w="6350">
                  <a:noFill/>
                </a:ln>
                <a:effectLst/>
                <a:uLnTx/>
                <a:uFillTx/>
                <a:latin typeface="Arial" charset="0"/>
                <a:ea typeface="+mj-ea"/>
                <a:cs typeface="+mj-cs"/>
              </a:rPr>
              <a:t>K</a:t>
            </a:r>
            <a:r>
              <a:rPr kumimoji="0" lang="tr-TR" sz="1500" b="1" i="0" u="none" strike="noStrike" kern="1200" cap="none" spc="0" normalizeH="0" baseline="0" noProof="0" dirty="0" smtClean="0">
                <a:ln w="6350"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AFECİLER ODASI </a:t>
            </a:r>
            <a:br>
              <a:rPr kumimoji="0" lang="tr-TR" sz="1500" b="1" i="0" u="none" strike="noStrike" kern="1200" cap="none" spc="0" normalizeH="0" baseline="0" noProof="0" dirty="0" smtClean="0">
                <a:ln w="6350"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r>
              <a:rPr kumimoji="0" lang="tr-TR" sz="1500" b="1" i="0" u="none" strike="noStrike" kern="1200" cap="none" spc="0" normalizeH="0" baseline="0" noProof="0" dirty="0" smtClean="0">
                <a:ln w="6350"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ÖNDER KAPLAN</a:t>
            </a:r>
            <a:r>
              <a:rPr kumimoji="0" lang="tr-TR" sz="3200" b="1" i="0" u="none" strike="noStrike" kern="1200" cap="none" spc="0" normalizeH="0" baseline="0" noProof="0" dirty="0" smtClean="0">
                <a:ln w="6350">
                  <a:noFill/>
                </a:ln>
                <a:effectLst/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tr-TR" sz="3200" b="1" i="0" u="none" strike="noStrike" kern="1200" cap="none" spc="0" normalizeH="0" baseline="0" noProof="0" dirty="0" smtClean="0">
                <a:ln w="6350">
                  <a:noFill/>
                </a:ln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endParaRPr kumimoji="0" lang="tr-TR" sz="3200" b="1" i="0" u="none" strike="noStrike" kern="1200" cap="none" spc="0" normalizeH="0" baseline="0" noProof="0" dirty="0" smtClean="0">
              <a:ln w="6350">
                <a:noFill/>
              </a:ln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12" name="Picture 3" descr="C:\Users\Mudjekeewis\Desktop\3+ dosyaları\3+ bannerler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8065" y="44624"/>
            <a:ext cx="1290439" cy="1290439"/>
          </a:xfrm>
          <a:prstGeom prst="rect">
            <a:avLst/>
          </a:prstGeom>
          <a:noFill/>
        </p:spPr>
      </p:pic>
      <p:pic>
        <p:nvPicPr>
          <p:cNvPr id="12290" name="Picture 2" descr="G:\SUNUM\ucart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7348" y="1412776"/>
            <a:ext cx="2844800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yaldizli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171400"/>
            <a:ext cx="1728192" cy="1728192"/>
          </a:xfrm>
          <a:prstGeom prst="rect">
            <a:avLst/>
          </a:prstGeom>
        </p:spPr>
      </p:pic>
      <p:pic>
        <p:nvPicPr>
          <p:cNvPr id="3" name="Picture 3" descr="C:\Users\Mudjekeewis\Desktop\3+ dosyaları\3+ bannerler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8065" y="44624"/>
            <a:ext cx="1290439" cy="1290439"/>
          </a:xfrm>
          <a:prstGeom prst="rect">
            <a:avLst/>
          </a:prstGeom>
          <a:noFill/>
        </p:spPr>
      </p:pic>
      <p:sp>
        <p:nvSpPr>
          <p:cNvPr id="4" name="Rectangle 6"/>
          <p:cNvSpPr>
            <a:spLocks/>
          </p:cNvSpPr>
          <p:nvPr/>
        </p:nvSpPr>
        <p:spPr bwMode="auto">
          <a:xfrm>
            <a:off x="1115616" y="404664"/>
            <a:ext cx="691276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265113" indent="-265113" algn="ctr"/>
            <a:r>
              <a:rPr lang="tr-TR" sz="3000" b="1" dirty="0" smtClean="0"/>
              <a:t>EBEVEYNLERİN, ÇOCUKLARIN İNTERNETE BAKIŞ AÇISINI ANLAMAMASI</a:t>
            </a:r>
            <a:endParaRPr lang="tr-TR" sz="3000" b="1" dirty="0"/>
          </a:p>
        </p:txBody>
      </p:sp>
      <p:sp>
        <p:nvSpPr>
          <p:cNvPr id="6" name="Rectangle 6"/>
          <p:cNvSpPr>
            <a:spLocks/>
          </p:cNvSpPr>
          <p:nvPr/>
        </p:nvSpPr>
        <p:spPr bwMode="auto">
          <a:xfrm>
            <a:off x="827584" y="5229200"/>
            <a:ext cx="756084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265113" indent="-265113" algn="ctr"/>
            <a:r>
              <a:rPr lang="tr-TR" sz="3000" b="1" dirty="0" smtClean="0"/>
              <a:t>ANNE VE BABALAR İNTERNET VE DİJİTAL OYUN OLGUSUNU ANLAMIYOR</a:t>
            </a:r>
            <a:endParaRPr lang="tr-TR" sz="3000" b="1" dirty="0"/>
          </a:p>
        </p:txBody>
      </p:sp>
      <p:pic>
        <p:nvPicPr>
          <p:cNvPr id="5122" name="Picture 2" descr="C:\Users\Mudjekeewis\Desktop\SUNUM RESİM\trend-micro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484784"/>
            <a:ext cx="4147220" cy="3637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yaldizli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171400"/>
            <a:ext cx="1728192" cy="1728192"/>
          </a:xfrm>
          <a:prstGeom prst="rect">
            <a:avLst/>
          </a:prstGeom>
        </p:spPr>
      </p:pic>
      <p:pic>
        <p:nvPicPr>
          <p:cNvPr id="3" name="Picture 3" descr="C:\Users\Mudjekeewis\Desktop\3+ dosyaları\3+ bannerler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8065" y="44624"/>
            <a:ext cx="1290439" cy="1290439"/>
          </a:xfrm>
          <a:prstGeom prst="rect">
            <a:avLst/>
          </a:prstGeom>
          <a:noFill/>
        </p:spPr>
      </p:pic>
      <p:sp>
        <p:nvSpPr>
          <p:cNvPr id="4" name="Rectangle 6"/>
          <p:cNvSpPr>
            <a:spLocks/>
          </p:cNvSpPr>
          <p:nvPr/>
        </p:nvSpPr>
        <p:spPr bwMode="auto">
          <a:xfrm>
            <a:off x="1115616" y="404664"/>
            <a:ext cx="691276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265113" indent="-265113" algn="ctr"/>
            <a:r>
              <a:rPr lang="tr-TR" sz="3000" b="1" dirty="0" smtClean="0"/>
              <a:t>EVLERDEKİ İNTERNET VE BİLGİSAYARLARIN TEHLİKESİ</a:t>
            </a:r>
            <a:endParaRPr lang="tr-TR" sz="3000" b="1" dirty="0"/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827584" y="5229200"/>
            <a:ext cx="756084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265113" indent="-265113" algn="ctr"/>
            <a:r>
              <a:rPr lang="tr-TR" sz="3000" b="1" dirty="0" smtClean="0"/>
              <a:t>ÇOCUKLAR BİLGİSAYAR KULLANMAYI BİZLERDEN DAHA İYİ BİLİYOR</a:t>
            </a:r>
            <a:endParaRPr lang="tr-TR" sz="3000" b="1" dirty="0"/>
          </a:p>
        </p:txBody>
      </p:sp>
      <p:pic>
        <p:nvPicPr>
          <p:cNvPr id="6146" name="Picture 2" descr="C:\Users\Mudjekeewis\Desktop\SUNUM RESİM\fft5_mf24370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556792"/>
            <a:ext cx="6480720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yaldizli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171400"/>
            <a:ext cx="1728192" cy="1728192"/>
          </a:xfrm>
          <a:prstGeom prst="rect">
            <a:avLst/>
          </a:prstGeom>
        </p:spPr>
      </p:pic>
      <p:pic>
        <p:nvPicPr>
          <p:cNvPr id="3" name="Picture 3" descr="C:\Users\Mudjekeewis\Desktop\3+ dosyaları\3+ bannerler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8065" y="44624"/>
            <a:ext cx="1290439" cy="129043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483768" y="728521"/>
            <a:ext cx="406771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300" dirty="0"/>
              <a:t>DOĞRU </a:t>
            </a:r>
            <a:r>
              <a:rPr lang="tr-TR" sz="2300" dirty="0" smtClean="0"/>
              <a:t>ÇÖZÜM ODAKLI ÇALIŞILMAZSA</a:t>
            </a:r>
            <a:endParaRPr lang="tr-TR" sz="2300" dirty="0"/>
          </a:p>
        </p:txBody>
      </p:sp>
      <p:sp>
        <p:nvSpPr>
          <p:cNvPr id="5" name="Rectangle 4"/>
          <p:cNvSpPr/>
          <p:nvPr/>
        </p:nvSpPr>
        <p:spPr>
          <a:xfrm>
            <a:off x="2123728" y="53732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spc="300" dirty="0" smtClean="0"/>
              <a:t>KATI </a:t>
            </a:r>
            <a:r>
              <a:rPr lang="tr-TR" b="1" spc="300" dirty="0"/>
              <a:t>CEZA UYGULAMALARI İNTERNET KAFELERİ MERDİVEN ALTINA İTİP YASADIŞI YERLER OLMALARINI TETİKLEYECEKTİR</a:t>
            </a:r>
          </a:p>
        </p:txBody>
      </p:sp>
      <p:pic>
        <p:nvPicPr>
          <p:cNvPr id="1026" name="Picture 2" descr="G:\SUNUM\20100128011348_internet_denetim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0701" y="1341163"/>
            <a:ext cx="4752528" cy="39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yaldizli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171400"/>
            <a:ext cx="1728192" cy="1728192"/>
          </a:xfrm>
          <a:prstGeom prst="rect">
            <a:avLst/>
          </a:prstGeom>
        </p:spPr>
      </p:pic>
      <p:pic>
        <p:nvPicPr>
          <p:cNvPr id="3" name="Picture 3" descr="C:\Users\Mudjekeewis\Desktop\3+ dosyaları\3+ bannerler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8065" y="44624"/>
            <a:ext cx="1290439" cy="1290439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051720" y="55172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spc="300" dirty="0"/>
              <a:t>DİJİTAL OYUNLAR </a:t>
            </a:r>
            <a:r>
              <a:rPr lang="tr-TR" b="1" spc="300" dirty="0" smtClean="0"/>
              <a:t>KRİTERLERE VE YAŞ GRUPLARINA AYRILMAZ  İSE </a:t>
            </a:r>
            <a:r>
              <a:rPr lang="tr-TR" b="1" spc="300" dirty="0"/>
              <a:t>ÇOCULARIMIZIN RUHSAL GELİŞİMLERİ ÇARPIK OLACAKTIR</a:t>
            </a:r>
          </a:p>
        </p:txBody>
      </p:sp>
      <p:sp>
        <p:nvSpPr>
          <p:cNvPr id="5" name="Rectangle 4"/>
          <p:cNvSpPr/>
          <p:nvPr/>
        </p:nvSpPr>
        <p:spPr>
          <a:xfrm>
            <a:off x="2483768" y="728521"/>
            <a:ext cx="406771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300" dirty="0"/>
              <a:t>DOĞRU </a:t>
            </a:r>
            <a:r>
              <a:rPr lang="tr-TR" sz="2300" dirty="0" smtClean="0"/>
              <a:t>ÇÖZÜM ODAKLI ÇALIŞILMAZSA</a:t>
            </a:r>
            <a:endParaRPr lang="tr-TR" sz="2300" dirty="0"/>
          </a:p>
        </p:txBody>
      </p:sp>
      <p:pic>
        <p:nvPicPr>
          <p:cNvPr id="2050" name="Picture 2" descr="G:\SUNUM\h2010210074740-162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3330" y="1335063"/>
            <a:ext cx="5328592" cy="39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yaldizli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171400"/>
            <a:ext cx="1728192" cy="1728192"/>
          </a:xfrm>
          <a:prstGeom prst="rect">
            <a:avLst/>
          </a:prstGeom>
        </p:spPr>
      </p:pic>
      <p:pic>
        <p:nvPicPr>
          <p:cNvPr id="3" name="Picture 3" descr="C:\Users\Mudjekeewis\Desktop\3+ dosyaları\3+ bannerler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8065" y="44624"/>
            <a:ext cx="1290439" cy="129043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483768" y="728521"/>
            <a:ext cx="406771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300" dirty="0"/>
              <a:t>DOĞRU </a:t>
            </a:r>
            <a:r>
              <a:rPr lang="tr-TR" sz="2300" dirty="0" smtClean="0"/>
              <a:t>ÇÖZÜM ODAKLI ÇALIŞILMAZSA</a:t>
            </a:r>
            <a:endParaRPr lang="tr-TR" sz="2300" dirty="0"/>
          </a:p>
        </p:txBody>
      </p:sp>
      <p:sp>
        <p:nvSpPr>
          <p:cNvPr id="2" name="Rectangle 1"/>
          <p:cNvSpPr/>
          <p:nvPr/>
        </p:nvSpPr>
        <p:spPr>
          <a:xfrm>
            <a:off x="2231626" y="561885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spc="300" dirty="0"/>
              <a:t>ANNE VE BABALARA İNTERNETİ ANLATAMAZSAK ONLAR ÇOCUKLARIYLA İLETİŞİM SORUNU YAŞAYACAKLARDIR</a:t>
            </a:r>
          </a:p>
        </p:txBody>
      </p:sp>
      <p:pic>
        <p:nvPicPr>
          <p:cNvPr id="3074" name="Picture 2" descr="G:\SUNUM\internet-bagimliligi_839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5418" y="1412776"/>
            <a:ext cx="3744416" cy="406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yaldizli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171400"/>
            <a:ext cx="1728192" cy="1728192"/>
          </a:xfrm>
          <a:prstGeom prst="rect">
            <a:avLst/>
          </a:prstGeom>
        </p:spPr>
      </p:pic>
      <p:pic>
        <p:nvPicPr>
          <p:cNvPr id="3" name="Picture 3" descr="C:\Users\Mudjekeewis\Desktop\3+ dosyaları\3+ bannerler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8065" y="44624"/>
            <a:ext cx="1290439" cy="129043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571736" y="659806"/>
            <a:ext cx="3512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dirty="0" smtClean="0"/>
              <a:t>ÇÖZÜMLERİMİZ</a:t>
            </a:r>
            <a:endParaRPr lang="tr-TR" sz="4000" dirty="0"/>
          </a:p>
        </p:txBody>
      </p:sp>
      <p:sp>
        <p:nvSpPr>
          <p:cNvPr id="5" name="Rectangle 4"/>
          <p:cNvSpPr/>
          <p:nvPr/>
        </p:nvSpPr>
        <p:spPr>
          <a:xfrm>
            <a:off x="285720" y="1693728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KULLANICILARA DİJİTAL OYUNLARI, </a:t>
            </a:r>
            <a:r>
              <a:rPr lang="tr-TR" dirty="0"/>
              <a:t>YAŞ </a:t>
            </a:r>
            <a:r>
              <a:rPr lang="tr-TR" dirty="0" smtClean="0"/>
              <a:t>SINIRLI VE </a:t>
            </a:r>
            <a:r>
              <a:rPr lang="tr-TR" dirty="0"/>
              <a:t>ŞİFRELİ </a:t>
            </a:r>
            <a:r>
              <a:rPr lang="tr-TR" dirty="0" smtClean="0"/>
              <a:t>KLASÖRLER HALİNDE SUNMAK</a:t>
            </a:r>
            <a:endParaRPr lang="tr-TR" dirty="0"/>
          </a:p>
        </p:txBody>
      </p:sp>
      <p:pic>
        <p:nvPicPr>
          <p:cNvPr id="4098" name="Picture 2" descr="G:\SUNUM\289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48880"/>
            <a:ext cx="4762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yaldizli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171400"/>
            <a:ext cx="1728192" cy="1728192"/>
          </a:xfrm>
          <a:prstGeom prst="rect">
            <a:avLst/>
          </a:prstGeom>
        </p:spPr>
      </p:pic>
      <p:pic>
        <p:nvPicPr>
          <p:cNvPr id="3" name="Picture 3" descr="C:\Users\Mudjekeewis\Desktop\3+ dosyaları\3+ bannerler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8065" y="44624"/>
            <a:ext cx="1290439" cy="1290439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409495" y="1005886"/>
            <a:ext cx="4375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İNTERNET KAFELER DİJİTAL </a:t>
            </a:r>
            <a:r>
              <a:rPr lang="tr-TR" dirty="0"/>
              <a:t>ORTAMDA </a:t>
            </a:r>
            <a:r>
              <a:rPr lang="tr-TR" dirty="0" smtClean="0"/>
              <a:t>DENETLENMELİ</a:t>
            </a:r>
            <a:endParaRPr lang="tr-TR" dirty="0"/>
          </a:p>
        </p:txBody>
      </p:sp>
      <p:pic>
        <p:nvPicPr>
          <p:cNvPr id="5122" name="Picture 2" descr="G:\SUNUM\userIPLogXX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4024" y="1916832"/>
            <a:ext cx="32512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22128" y="5809083"/>
            <a:ext cx="71501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dirty="0" smtClean="0"/>
              <a:t>DİJİTAL  ORTAMDA  DENETİM  İÇİN, İLLERDE  KURULAN  BİLGİ  İŞLEM  MÜDÜRLÜKLERİNİN </a:t>
            </a:r>
          </a:p>
          <a:p>
            <a:pPr algn="ctr"/>
            <a:r>
              <a:rPr lang="tr-TR" dirty="0" smtClean="0"/>
              <a:t>BU  KONUYU  ÇÖZECEĞİNİ  DÜŞÜNÜYORUZ.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yaldizli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171400"/>
            <a:ext cx="1728192" cy="1728192"/>
          </a:xfrm>
          <a:prstGeom prst="rect">
            <a:avLst/>
          </a:prstGeom>
        </p:spPr>
      </p:pic>
      <p:pic>
        <p:nvPicPr>
          <p:cNvPr id="3" name="Picture 3" descr="C:\Users\Mudjekeewis\Desktop\3+ dosyaları\3+ bannerler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8065" y="44624"/>
            <a:ext cx="1290439" cy="1290439"/>
          </a:xfrm>
          <a:prstGeom prst="rect">
            <a:avLst/>
          </a:prstGeom>
          <a:noFill/>
        </p:spPr>
      </p:pic>
      <p:pic>
        <p:nvPicPr>
          <p:cNvPr id="6146" name="Picture 2" descr="G:\SUNUM\bscap0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5658924" cy="424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86637" y="996761"/>
            <a:ext cx="3724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MARKA İNTERNET KAFELER OLUŞTURMALIYIZ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yaldizli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171400"/>
            <a:ext cx="1728192" cy="1728192"/>
          </a:xfrm>
          <a:prstGeom prst="rect">
            <a:avLst/>
          </a:prstGeom>
        </p:spPr>
      </p:pic>
      <p:pic>
        <p:nvPicPr>
          <p:cNvPr id="3" name="Picture 3" descr="C:\Users\Mudjekeewis\Desktop\3+ dosyaları\3+ bannerler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8065" y="44624"/>
            <a:ext cx="1290439" cy="1290439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250480" y="6926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dirty="0"/>
              <a:t>BULUT </a:t>
            </a:r>
            <a:r>
              <a:rPr lang="tr-TR" dirty="0" smtClean="0"/>
              <a:t>BİLİŞİM TEKNOLOJİSİ KULLANILARAK ;</a:t>
            </a:r>
          </a:p>
          <a:p>
            <a:pPr algn="ctr"/>
            <a:r>
              <a:rPr lang="tr-TR" dirty="0" smtClean="0"/>
              <a:t>E-ANSİKLOPEDİLER   VE  E-EĞİTİM  PLATFORMLARI OLUŞTURARAK , GENÇLERİMİZİN  DOĞRU BİLGİYE ULAŞMALARINI SAĞLAYABİLİRİZ</a:t>
            </a:r>
            <a:endParaRPr lang="tr-TR" dirty="0"/>
          </a:p>
        </p:txBody>
      </p:sp>
      <p:pic>
        <p:nvPicPr>
          <p:cNvPr id="7170" name="Picture 2" descr="G:\SUNUM\cloud-computing-charact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5506989" cy="365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yaldizli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171400"/>
            <a:ext cx="1728192" cy="1728192"/>
          </a:xfrm>
          <a:prstGeom prst="rect">
            <a:avLst/>
          </a:prstGeom>
        </p:spPr>
      </p:pic>
      <p:pic>
        <p:nvPicPr>
          <p:cNvPr id="3" name="Picture 3" descr="C:\Users\Mudjekeewis\Desktop\3+ dosyaları\3+ bannerler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8065" y="44624"/>
            <a:ext cx="1290439" cy="1290439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286000" y="91046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dirty="0" smtClean="0"/>
              <a:t>BU MEKANLARDA ONLİNE SERTİFİKASYON PROGRAMLARI DÜZENLEYEREK EĞİTİME DESTEK VEREBİLİRİZ.</a:t>
            </a:r>
            <a:endParaRPr lang="tr-TR" dirty="0"/>
          </a:p>
        </p:txBody>
      </p:sp>
      <p:pic>
        <p:nvPicPr>
          <p:cNvPr id="8194" name="Picture 2" descr="G:\SUNUM\chinese-internet-users-in-internet-caf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345" y="2132856"/>
            <a:ext cx="6287310" cy="374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yaldizli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171400"/>
            <a:ext cx="1728192" cy="1728192"/>
          </a:xfrm>
          <a:prstGeom prst="rect">
            <a:avLst/>
          </a:prstGeom>
        </p:spPr>
      </p:pic>
      <p:sp>
        <p:nvSpPr>
          <p:cNvPr id="3" name="Rectangle 6"/>
          <p:cNvSpPr txBox="1">
            <a:spLocks/>
          </p:cNvSpPr>
          <p:nvPr/>
        </p:nvSpPr>
        <p:spPr>
          <a:xfrm>
            <a:off x="1259632" y="692696"/>
            <a:ext cx="73152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SORUNLARIMIZ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tr-TR" sz="2200" b="1" i="0" u="none" strike="noStrike" kern="1200" cap="none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tr-TR" sz="1800" b="1" i="0" u="none" strike="noStrike" kern="1200" cap="none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ŞİDDET  İÇERİKLİ  OYUNLAR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tr-TR" sz="1800" b="1" i="0" u="none" strike="noStrike" kern="1200" cap="none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KONUSU  SUÇ  TEŞKİL  EDEN  İNTERNET  SİTELERİ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tr-TR" sz="1800" b="1" i="0" u="none" strike="noStrike" kern="1200" cap="none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GENÇLERİN  İNTERNET  KAFELERDE  GEÇİRDİĞİ  ZAMAN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tr-TR" sz="1800" b="1" i="0" u="none" strike="noStrike" kern="1200" cap="none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BİLGİSAYAR  OYUNLARI  BAĞIMLILIĞI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tr-TR" sz="1800" b="1" i="0" u="none" strike="noStrike" kern="1200" cap="none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ANTİSOSYAL  YAŞAM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tr-TR" sz="1800" b="1" i="0" u="none" strike="noStrike" kern="1200" cap="none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KÜLTÜREL  DEFORMASYON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B	İLİNÇSİZ  TEKNİK  DENETİMLER</a:t>
            </a:r>
            <a:endParaRPr kumimoji="0" lang="tr-TR" sz="1800" b="1" i="0" u="none" strike="noStrike" kern="1200" cap="none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v"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EBEVEYNLERİN  ÇOCUKLARIN  İNTERNETE  BAKIŞ  AÇISINI  ANLAMAMASI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v"/>
            </a:pPr>
            <a:r>
              <a:rPr kumimoji="0" lang="tr-TR" sz="1800" b="1" i="0" u="none" strike="noStrike" kern="1200" cap="none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EVLERDEKİ  İNTERNET  VE  BİLGİSAYARLARIN  TEHLİKESİ</a:t>
            </a:r>
          </a:p>
        </p:txBody>
      </p:sp>
      <p:pic>
        <p:nvPicPr>
          <p:cNvPr id="4" name="Picture 3" descr="C:\Users\Mudjekeewis\Desktop\3+ dosyaları\3+ bannerler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8065" y="44624"/>
            <a:ext cx="1290439" cy="1290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yaldizli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171400"/>
            <a:ext cx="1728192" cy="1728192"/>
          </a:xfrm>
          <a:prstGeom prst="rect">
            <a:avLst/>
          </a:prstGeom>
        </p:spPr>
      </p:pic>
      <p:pic>
        <p:nvPicPr>
          <p:cNvPr id="3" name="Picture 3" descr="C:\Users\Mudjekeewis\Desktop\3+ dosyaları\3+ bannerler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8065" y="44624"/>
            <a:ext cx="1290439" cy="1290439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261064" y="642919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/>
              <a:t>ÇOÇUKLARIYLA DAHA İYİ İLETİŞİM KURABİLMELERİ İÇİN </a:t>
            </a:r>
          </a:p>
          <a:p>
            <a:pPr algn="ctr"/>
            <a:r>
              <a:rPr lang="tr-TR" dirty="0" smtClean="0"/>
              <a:t>EV </a:t>
            </a:r>
            <a:r>
              <a:rPr lang="tr-TR" dirty="0"/>
              <a:t>HANIMLARINA </a:t>
            </a:r>
            <a:r>
              <a:rPr lang="tr-TR" dirty="0" smtClean="0"/>
              <a:t> DOĞRU İNTERNETİ </a:t>
            </a:r>
            <a:r>
              <a:rPr lang="tr-TR" dirty="0"/>
              <a:t>ANLATMALIYIZ </a:t>
            </a:r>
          </a:p>
        </p:txBody>
      </p:sp>
      <p:pic>
        <p:nvPicPr>
          <p:cNvPr id="9218" name="Picture 2" descr="G:\SUNUM\nevsehirde-bilgisayar-egitimi-yayginlasiyor-IHA-20120213AY517727-1-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9564" y="1916832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382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yaldizli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171400"/>
            <a:ext cx="1728192" cy="1728192"/>
          </a:xfrm>
          <a:prstGeom prst="rect">
            <a:avLst/>
          </a:prstGeom>
        </p:spPr>
      </p:pic>
      <p:pic>
        <p:nvPicPr>
          <p:cNvPr id="3" name="Picture 3" descr="C:\Users\Mudjekeewis\Desktop\3+ dosyaları\3+ bannerler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8065" y="44624"/>
            <a:ext cx="1290439" cy="1290439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286000" y="91046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dirty="0" smtClean="0"/>
              <a:t>BABALARA ÇOCUKLARIN </a:t>
            </a:r>
            <a:r>
              <a:rPr lang="tr-TR" dirty="0"/>
              <a:t>BAKTIĞI ÇERÇEVEDEN İNTERNETİ GÖRMELERİNİ VE ÖĞRENMELERİNİ </a:t>
            </a:r>
            <a:r>
              <a:rPr lang="tr-TR" dirty="0" smtClean="0"/>
              <a:t>SAĞLAMALIYIZ</a:t>
            </a:r>
            <a:endParaRPr lang="tr-TR" dirty="0"/>
          </a:p>
        </p:txBody>
      </p:sp>
      <p:pic>
        <p:nvPicPr>
          <p:cNvPr id="10242" name="Picture 2" descr="G:\SUNUM\para_kaza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2162" y="2564904"/>
            <a:ext cx="501967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382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yaldizli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2678" y="50496"/>
            <a:ext cx="1728192" cy="1728192"/>
          </a:xfrm>
          <a:prstGeom prst="rect">
            <a:avLst/>
          </a:prstGeom>
        </p:spPr>
      </p:pic>
      <p:pic>
        <p:nvPicPr>
          <p:cNvPr id="3" name="Picture 3" descr="C:\Users\Mudjekeewis\Desktop\3+ dosyaları\3+ bannerler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1554" y="3356992"/>
            <a:ext cx="1290439" cy="1290439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260774" y="18448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dirty="0" smtClean="0"/>
              <a:t>T.C.  ANKARA  İNTERNET  KAFECİLER  ODASI</a:t>
            </a:r>
          </a:p>
          <a:p>
            <a:pPr algn="ctr"/>
            <a:endParaRPr lang="tr-TR" dirty="0" smtClean="0"/>
          </a:p>
          <a:p>
            <a:pPr algn="ctr"/>
            <a:endParaRPr lang="tr-TR" dirty="0"/>
          </a:p>
          <a:p>
            <a:pPr algn="ctr"/>
            <a:r>
              <a:rPr lang="tr-TR" dirty="0" smtClean="0"/>
              <a:t>TEŞEKKÜR EDERİZ.</a:t>
            </a:r>
            <a:endParaRPr lang="tr-TR" dirty="0"/>
          </a:p>
        </p:txBody>
      </p:sp>
      <p:sp>
        <p:nvSpPr>
          <p:cNvPr id="5" name="Rectangle 4"/>
          <p:cNvSpPr/>
          <p:nvPr/>
        </p:nvSpPr>
        <p:spPr>
          <a:xfrm>
            <a:off x="2260773" y="48691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dirty="0" smtClean="0"/>
              <a:t>Önder KAPLAN</a:t>
            </a:r>
          </a:p>
          <a:p>
            <a:pPr algn="ctr"/>
            <a:r>
              <a:rPr lang="tr-TR" dirty="0" smtClean="0"/>
              <a:t>onder @aiko.org.tr</a:t>
            </a:r>
          </a:p>
          <a:p>
            <a:pPr algn="ctr"/>
            <a:r>
              <a:rPr lang="tr-TR" dirty="0" smtClean="0"/>
              <a:t>0312  435  31  37</a:t>
            </a:r>
          </a:p>
          <a:p>
            <a:pPr algn="ctr"/>
            <a:r>
              <a:rPr lang="tr-TR" dirty="0" smtClean="0"/>
              <a:t>0532  344  35  58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80341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yaldizli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171400"/>
            <a:ext cx="1728192" cy="1728192"/>
          </a:xfrm>
          <a:prstGeom prst="rect">
            <a:avLst/>
          </a:prstGeom>
        </p:spPr>
      </p:pic>
      <p:sp>
        <p:nvSpPr>
          <p:cNvPr id="3" name="Rectangle 6"/>
          <p:cNvSpPr>
            <a:spLocks/>
          </p:cNvSpPr>
          <p:nvPr/>
        </p:nvSpPr>
        <p:spPr bwMode="auto">
          <a:xfrm>
            <a:off x="971600" y="332656"/>
            <a:ext cx="7239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265113" indent="-265113" algn="ctr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tr-TR" sz="2800" b="1" dirty="0"/>
              <a:t>ŞİDDET İÇERİKLİ OYUNLAR</a:t>
            </a:r>
            <a:endParaRPr lang="tr-TR" sz="2800" b="1" dirty="0">
              <a:latin typeface="Verdana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908720"/>
            <a:ext cx="5760640" cy="432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27584" y="5517232"/>
            <a:ext cx="7772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tr-TR" sz="1600" b="1" dirty="0"/>
              <a:t>BİZ İNTERNET KAFELERİMİZDE GENÇLERİMİZİN </a:t>
            </a:r>
            <a:r>
              <a:rPr lang="tr-TR" sz="1600" b="1" dirty="0" smtClean="0"/>
              <a:t>RUHSAL VE </a:t>
            </a:r>
            <a:r>
              <a:rPr lang="tr-TR" sz="1600" b="1" dirty="0"/>
              <a:t>ZİHİNSEL</a:t>
            </a:r>
          </a:p>
          <a:p>
            <a:pPr algn="ctr">
              <a:buFont typeface="Wingdings" pitchFamily="2" charset="2"/>
              <a:buNone/>
            </a:pPr>
            <a:r>
              <a:rPr lang="tr-TR" sz="1600" b="1" dirty="0"/>
              <a:t>   GELİŞİMİNİ OLUMSUZ YÖNDE ETKİLEYECEK OYUNLARIN</a:t>
            </a:r>
          </a:p>
          <a:p>
            <a:pPr algn="ctr">
              <a:buFont typeface="Wingdings" pitchFamily="2" charset="2"/>
              <a:buNone/>
            </a:pPr>
            <a:r>
              <a:rPr lang="tr-TR" sz="1600" b="1" dirty="0"/>
              <a:t>   OYNANDIĞININ FARKINDAYIZ.</a:t>
            </a:r>
          </a:p>
          <a:p>
            <a:pPr algn="ctr">
              <a:buFont typeface="Wingdings" pitchFamily="2" charset="2"/>
              <a:buNone/>
            </a:pPr>
            <a:endParaRPr lang="tr-TR" sz="1600" b="1" dirty="0">
              <a:solidFill>
                <a:srgbClr val="FF8D3E"/>
              </a:solidFill>
            </a:endParaRPr>
          </a:p>
        </p:txBody>
      </p:sp>
      <p:pic>
        <p:nvPicPr>
          <p:cNvPr id="6" name="Picture 3" descr="C:\Users\Mudjekeewis\Desktop\3+ dosyaları\3+ bannerler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8065" y="44624"/>
            <a:ext cx="1290439" cy="1290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yaldizli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171400"/>
            <a:ext cx="1728192" cy="1728192"/>
          </a:xfrm>
          <a:prstGeom prst="rect">
            <a:avLst/>
          </a:prstGeom>
        </p:spPr>
      </p:pic>
      <p:sp>
        <p:nvSpPr>
          <p:cNvPr id="3" name="Rectangle 6"/>
          <p:cNvSpPr>
            <a:spLocks/>
          </p:cNvSpPr>
          <p:nvPr/>
        </p:nvSpPr>
        <p:spPr bwMode="auto">
          <a:xfrm>
            <a:off x="971600" y="332656"/>
            <a:ext cx="7239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265113" indent="-265113" algn="ctr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tr-TR" sz="2100" b="1" dirty="0"/>
              <a:t>KONUSU SUÇ TEŞKİL EDEN İNTERNET SİTELERİ</a:t>
            </a:r>
          </a:p>
        </p:txBody>
      </p:sp>
      <p:pic>
        <p:nvPicPr>
          <p:cNvPr id="1026" name="Picture 2" descr="C:\Users\Mudjekeewis\Desktop\SUNUM RESİM\203657-dunyaninilgincolaylari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980728"/>
            <a:ext cx="5760640" cy="383494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1475656" y="5085184"/>
            <a:ext cx="64452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None/>
            </a:pPr>
            <a:endParaRPr lang="tr-TR" b="1" dirty="0" smtClean="0"/>
          </a:p>
          <a:p>
            <a:pPr algn="ctr">
              <a:buFont typeface="Wingdings" pitchFamily="2" charset="2"/>
              <a:buChar char="v"/>
            </a:pPr>
            <a:r>
              <a:rPr lang="tr-TR" b="1" dirty="0" smtClean="0"/>
              <a:t>EN GÜVENİLİR FİLİTRELEME PROGRAMLARI DAHİ 14-21 YAŞ </a:t>
            </a:r>
          </a:p>
          <a:p>
            <a:pPr algn="ctr">
              <a:buFont typeface="Wingdings" pitchFamily="2" charset="2"/>
              <a:buNone/>
            </a:pPr>
            <a:r>
              <a:rPr lang="tr-TR" b="1" dirty="0" smtClean="0"/>
              <a:t>   ARASINDAKİ GENÇLERİMİZ İÇİN AŞILMAZ BİR DUVAR DEĞİLDİR. </a:t>
            </a:r>
          </a:p>
          <a:p>
            <a:pPr algn="ctr"/>
            <a:endParaRPr lang="tr-TR" dirty="0"/>
          </a:p>
        </p:txBody>
      </p:sp>
      <p:pic>
        <p:nvPicPr>
          <p:cNvPr id="6" name="Picture 3" descr="C:\Users\Mudjekeewis\Desktop\3+ dosyaları\3+ bannerler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8065" y="44624"/>
            <a:ext cx="1290439" cy="1290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yaldizli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171400"/>
            <a:ext cx="1728192" cy="1728192"/>
          </a:xfrm>
          <a:prstGeom prst="rect">
            <a:avLst/>
          </a:prstGeom>
        </p:spPr>
      </p:pic>
      <p:sp>
        <p:nvSpPr>
          <p:cNvPr id="3" name="Rectangle 6"/>
          <p:cNvSpPr>
            <a:spLocks/>
          </p:cNvSpPr>
          <p:nvPr/>
        </p:nvSpPr>
        <p:spPr bwMode="auto">
          <a:xfrm>
            <a:off x="1043608" y="188640"/>
            <a:ext cx="7239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265113" indent="-265113" algn="ctr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tr-TR" sz="2800" b="1" dirty="0" smtClean="0"/>
              <a:t>GENÇLERİMİZİN </a:t>
            </a:r>
            <a:r>
              <a:rPr lang="tr-TR" sz="2800" b="1" dirty="0"/>
              <a:t>İNTERNET </a:t>
            </a:r>
            <a:endParaRPr lang="tr-TR" sz="1400" b="1" dirty="0"/>
          </a:p>
          <a:p>
            <a:pPr marL="265113" indent="-265113" algn="ctr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tr-TR" sz="2800" b="1" dirty="0"/>
              <a:t>KAFELERDE GEÇİRDİĞİ ZAMAN</a:t>
            </a:r>
          </a:p>
        </p:txBody>
      </p:sp>
      <p:pic>
        <p:nvPicPr>
          <p:cNvPr id="4" name="Picture 5" descr="20919-Accomodation-Internet-Cafe-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268760"/>
            <a:ext cx="556861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/>
          </p:cNvSpPr>
          <p:nvPr/>
        </p:nvSpPr>
        <p:spPr bwMode="auto">
          <a:xfrm>
            <a:off x="827584" y="5733256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265113" indent="-265113" algn="ctr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tr-TR" sz="2400" b="1" dirty="0"/>
              <a:t> </a:t>
            </a:r>
            <a:r>
              <a:rPr lang="tr-TR" sz="2400" b="1" dirty="0" smtClean="0"/>
              <a:t>GENÇLERİMİZİ AMACA </a:t>
            </a:r>
            <a:r>
              <a:rPr lang="tr-TR" sz="2400" b="1" dirty="0"/>
              <a:t>UYGUN </a:t>
            </a:r>
            <a:r>
              <a:rPr lang="tr-TR" sz="2400" b="1" dirty="0" smtClean="0"/>
              <a:t>YÖNLERDİRMEK</a:t>
            </a:r>
            <a:endParaRPr lang="tr-TR" sz="1200" b="1" dirty="0"/>
          </a:p>
          <a:p>
            <a:pPr marL="265113" indent="-265113" algn="ctr"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tr-TR" sz="2400" b="1" dirty="0"/>
              <a:t> ELİMİZDE</a:t>
            </a:r>
          </a:p>
        </p:txBody>
      </p:sp>
      <p:pic>
        <p:nvPicPr>
          <p:cNvPr id="6" name="Picture 3" descr="C:\Users\Mudjekeewis\Desktop\3+ dosyaları\3+ bannerler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8065" y="44624"/>
            <a:ext cx="1290439" cy="1290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yaldizli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171400"/>
            <a:ext cx="1728192" cy="1728192"/>
          </a:xfrm>
          <a:prstGeom prst="rect">
            <a:avLst/>
          </a:prstGeom>
        </p:spPr>
      </p:pic>
      <p:sp>
        <p:nvSpPr>
          <p:cNvPr id="3" name="Rectangle 6"/>
          <p:cNvSpPr>
            <a:spLocks/>
          </p:cNvSpPr>
          <p:nvPr/>
        </p:nvSpPr>
        <p:spPr bwMode="auto">
          <a:xfrm>
            <a:off x="899592" y="188640"/>
            <a:ext cx="7239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265113" indent="-265113" algn="ctr"/>
            <a:r>
              <a:rPr lang="tr-TR" sz="3000" b="1" dirty="0"/>
              <a:t>BİLGİSAYAR OYUNLARI BAĞIMLILIĞI</a:t>
            </a:r>
          </a:p>
        </p:txBody>
      </p:sp>
      <p:sp>
        <p:nvSpPr>
          <p:cNvPr id="4" name="Rectangle 6"/>
          <p:cNvSpPr>
            <a:spLocks/>
          </p:cNvSpPr>
          <p:nvPr/>
        </p:nvSpPr>
        <p:spPr bwMode="auto">
          <a:xfrm>
            <a:off x="899592" y="5791200"/>
            <a:ext cx="7239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265113" indent="-265113" algn="ctr"/>
            <a:r>
              <a:rPr lang="tr-TR" sz="3000" b="1" dirty="0"/>
              <a:t>OYUNLAR GENÇLERİMİZİ ESİR ALMASIN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908720"/>
            <a:ext cx="5184576" cy="47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Mudjekeewis\Desktop\3+ dosyaları\3+ bannerler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8065" y="44624"/>
            <a:ext cx="1290439" cy="1290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yaldizli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171400"/>
            <a:ext cx="1728192" cy="1728192"/>
          </a:xfrm>
          <a:prstGeom prst="rect">
            <a:avLst/>
          </a:prstGeom>
        </p:spPr>
      </p:pic>
      <p:sp>
        <p:nvSpPr>
          <p:cNvPr id="3" name="Rectangle 6"/>
          <p:cNvSpPr>
            <a:spLocks/>
          </p:cNvSpPr>
          <p:nvPr/>
        </p:nvSpPr>
        <p:spPr bwMode="auto">
          <a:xfrm>
            <a:off x="1043608" y="332656"/>
            <a:ext cx="723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265113" indent="-265113" algn="ctr"/>
            <a:r>
              <a:rPr lang="tr-TR" sz="3000" b="1" dirty="0"/>
              <a:t>ANTİSOSYAL YAŞAM</a:t>
            </a:r>
          </a:p>
        </p:txBody>
      </p:sp>
      <p:sp>
        <p:nvSpPr>
          <p:cNvPr id="4" name="Rectangle 6"/>
          <p:cNvSpPr>
            <a:spLocks/>
          </p:cNvSpPr>
          <p:nvPr/>
        </p:nvSpPr>
        <p:spPr bwMode="auto">
          <a:xfrm>
            <a:off x="899592" y="5638800"/>
            <a:ext cx="7239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265113" indent="-265113" algn="ctr"/>
            <a:r>
              <a:rPr lang="tr-TR" sz="3000" b="1" dirty="0"/>
              <a:t>GENÇLERİMİZİN GELECEĞİ BU OLMAMALI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980728"/>
            <a:ext cx="5904656" cy="442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Mudjekeewis\Desktop\3+ dosyaları\3+ bannerler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8065" y="44624"/>
            <a:ext cx="1290439" cy="1290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yaldizli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171400"/>
            <a:ext cx="1728192" cy="1728192"/>
          </a:xfrm>
          <a:prstGeom prst="rect">
            <a:avLst/>
          </a:prstGeom>
        </p:spPr>
      </p:pic>
      <p:pic>
        <p:nvPicPr>
          <p:cNvPr id="3" name="Picture 3" descr="C:\Users\Mudjekeewis\Desktop\3+ dosyaları\3+ bannerler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8065" y="44624"/>
            <a:ext cx="1290439" cy="1290439"/>
          </a:xfrm>
          <a:prstGeom prst="rect">
            <a:avLst/>
          </a:prstGeom>
          <a:noFill/>
        </p:spPr>
      </p:pic>
      <p:sp>
        <p:nvSpPr>
          <p:cNvPr id="4" name="Rectangle 6"/>
          <p:cNvSpPr>
            <a:spLocks/>
          </p:cNvSpPr>
          <p:nvPr/>
        </p:nvSpPr>
        <p:spPr bwMode="auto">
          <a:xfrm>
            <a:off x="827584" y="5445224"/>
            <a:ext cx="7239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265113" indent="-265113" algn="ctr"/>
            <a:r>
              <a:rPr lang="tr-TR" sz="3000" b="1" dirty="0" smtClean="0"/>
              <a:t>ÜLKEMİZ TEKNOLOJİ ÇÖPLÜĞÜ OLMAMALI</a:t>
            </a:r>
            <a:endParaRPr lang="tr-TR" sz="3000" b="1" dirty="0"/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827584" y="404664"/>
            <a:ext cx="723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265113" indent="-265113" algn="ctr"/>
            <a:r>
              <a:rPr lang="tr-TR" sz="3000" b="1" dirty="0"/>
              <a:t>KÜLTÜREL DEFORMASYON</a:t>
            </a:r>
          </a:p>
        </p:txBody>
      </p:sp>
      <p:pic>
        <p:nvPicPr>
          <p:cNvPr id="3074" name="Picture 2" descr="C:\Users\Mudjekeewis\Desktop\SUNUM RESİM\cell_phone12937825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196752"/>
            <a:ext cx="5976664" cy="4024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yaldizli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171400"/>
            <a:ext cx="1728192" cy="1728192"/>
          </a:xfrm>
          <a:prstGeom prst="rect">
            <a:avLst/>
          </a:prstGeom>
        </p:spPr>
      </p:pic>
      <p:pic>
        <p:nvPicPr>
          <p:cNvPr id="3" name="Picture 3" descr="C:\Users\Mudjekeewis\Desktop\3+ dosyaları\3+ bannerler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8065" y="44624"/>
            <a:ext cx="1290439" cy="1290439"/>
          </a:xfrm>
          <a:prstGeom prst="rect">
            <a:avLst/>
          </a:prstGeom>
          <a:noFill/>
        </p:spPr>
      </p:pic>
      <p:sp>
        <p:nvSpPr>
          <p:cNvPr id="4" name="Rectangle 6"/>
          <p:cNvSpPr>
            <a:spLocks/>
          </p:cNvSpPr>
          <p:nvPr/>
        </p:nvSpPr>
        <p:spPr bwMode="auto">
          <a:xfrm>
            <a:off x="827584" y="404664"/>
            <a:ext cx="723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265113" indent="-265113" algn="ctr"/>
            <a:r>
              <a:rPr lang="tr-TR" sz="3000" b="1" dirty="0" smtClean="0"/>
              <a:t>BİLİNÇSİZ TEKNİK DENETİMLER</a:t>
            </a:r>
            <a:endParaRPr lang="tr-TR" sz="3000" b="1" dirty="0"/>
          </a:p>
        </p:txBody>
      </p:sp>
      <p:pic>
        <p:nvPicPr>
          <p:cNvPr id="4098" name="Picture 2" descr="C:\Users\Mudjekeewis\Desktop\SUNUM RESİM\20070119_01_internetdeneti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412776"/>
            <a:ext cx="5199923" cy="3456458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/>
          </p:cNvSpPr>
          <p:nvPr/>
        </p:nvSpPr>
        <p:spPr bwMode="auto">
          <a:xfrm>
            <a:off x="827584" y="5229200"/>
            <a:ext cx="756084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265113" indent="-265113" algn="ctr"/>
            <a:r>
              <a:rPr lang="tr-TR" sz="3000" b="1" dirty="0" smtClean="0"/>
              <a:t>İNTERNET KAFELERİ DENETLEYENLERİN TEKNİK EĞİTİMİ YETERLİ OLMALI</a:t>
            </a:r>
            <a:endParaRPr lang="tr-TR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293</Words>
  <Application>Microsoft Office PowerPoint</Application>
  <PresentationFormat>Ekran Gösterisi (4:3)</PresentationFormat>
  <Paragraphs>64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Mudjekeewis</dc:creator>
  <cp:lastModifiedBy>cafe</cp:lastModifiedBy>
  <cp:revision>20</cp:revision>
  <dcterms:created xsi:type="dcterms:W3CDTF">2012-04-17T17:06:13Z</dcterms:created>
  <dcterms:modified xsi:type="dcterms:W3CDTF">2012-04-17T19:49:37Z</dcterms:modified>
</cp:coreProperties>
</file>